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slideMasters/slideMaster69.xml" ContentType="application/vnd.openxmlformats-officedocument.presentationml.slideMaster+xml"/>
  <Override PartName="/ppt/slides/slide69.xml" ContentType="application/vnd.openxmlformats-officedocument.presentationml.slide+xml"/>
  <Override PartName="/ppt/slideMasters/slideMaster70.xml" ContentType="application/vnd.openxmlformats-officedocument.presentationml.slideMaster+xml"/>
  <Override PartName="/ppt/slides/slide70.xml" ContentType="application/vnd.openxmlformats-officedocument.presentationml.slide+xml"/>
  <Override PartName="/ppt/slideMasters/slideMaster71.xml" ContentType="application/vnd.openxmlformats-officedocument.presentationml.slideMaster+xml"/>
  <Override PartName="/ppt/slides/slide71.xml" ContentType="application/vnd.openxmlformats-officedocument.presentationml.slide+xml"/>
  <Override PartName="/ppt/slideMasters/slideMaster72.xml" ContentType="application/vnd.openxmlformats-officedocument.presentationml.slideMaster+xml"/>
  <Override PartName="/ppt/slides/slide72.xml" ContentType="application/vnd.openxmlformats-officedocument.presentationml.slide+xml"/>
  <Override PartName="/ppt/slideMasters/slideMaster73.xml" ContentType="application/vnd.openxmlformats-officedocument.presentationml.slideMaster+xml"/>
  <Override PartName="/ppt/slides/slide73.xml" ContentType="application/vnd.openxmlformats-officedocument.presentationml.slide+xml"/>
  <Override PartName="/ppt/slideMasters/slideMaster74.xml" ContentType="application/vnd.openxmlformats-officedocument.presentationml.slideMaster+xml"/>
  <Override PartName="/ppt/slides/slide74.xml" ContentType="application/vnd.openxmlformats-officedocument.presentationml.slide+xml"/>
  <Override PartName="/ppt/slideMasters/slideMaster75.xml" ContentType="application/vnd.openxmlformats-officedocument.presentationml.slideMaster+xml"/>
  <Override PartName="/ppt/slides/slide75.xml" ContentType="application/vnd.openxmlformats-officedocument.presentationml.slide+xml"/>
  <Override PartName="/ppt/slideMasters/slideMaster76.xml" ContentType="application/vnd.openxmlformats-officedocument.presentationml.slideMaster+xml"/>
  <Override PartName="/ppt/slides/slide76.xml" ContentType="application/vnd.openxmlformats-officedocument.presentationml.slide+xml"/>
  <Override PartName="/ppt/slideMasters/slideMaster77.xml" ContentType="application/vnd.openxmlformats-officedocument.presentationml.slideMaster+xml"/>
  <Override PartName="/ppt/slides/slide77.xml" ContentType="application/vnd.openxmlformats-officedocument.presentationml.slide+xml"/>
  <Override PartName="/ppt/slideMasters/slideMaster78.xml" ContentType="application/vnd.openxmlformats-officedocument.presentationml.slideMaster+xml"/>
  <Override PartName="/ppt/slides/slide78.xml" ContentType="application/vnd.openxmlformats-officedocument.presentationml.slide+xml"/>
  <Override PartName="/ppt/slideMasters/slideMaster79.xml" ContentType="application/vnd.openxmlformats-officedocument.presentationml.slideMaster+xml"/>
  <Override PartName="/ppt/slides/slide79.xml" ContentType="application/vnd.openxmlformats-officedocument.presentationml.slide+xml"/>
  <Override PartName="/ppt/slideMasters/slideMaster80.xml" ContentType="application/vnd.openxmlformats-officedocument.presentationml.slideMaster+xml"/>
  <Override PartName="/ppt/slides/slide80.xml" ContentType="application/vnd.openxmlformats-officedocument.presentationml.slide+xml"/>
  <Override PartName="/ppt/slideMasters/slideMaster81.xml" ContentType="application/vnd.openxmlformats-officedocument.presentationml.slideMaster+xml"/>
  <Override PartName="/ppt/slides/slide81.xml" ContentType="application/vnd.openxmlformats-officedocument.presentationml.slide+xml"/>
  <Override PartName="/ppt/slideMasters/slideMaster82.xml" ContentType="application/vnd.openxmlformats-officedocument.presentationml.slideMaster+xml"/>
  <Override PartName="/ppt/slides/slide82.xml" ContentType="application/vnd.openxmlformats-officedocument.presentationml.slide+xml"/>
  <Override PartName="/ppt/slideMasters/slideMaster83.xml" ContentType="application/vnd.openxmlformats-officedocument.presentationml.slideMaster+xml"/>
  <Override PartName="/ppt/slides/slide83.xml" ContentType="application/vnd.openxmlformats-officedocument.presentationml.slide+xml"/>
  <Override PartName="/ppt/slideMasters/slideMaster84.xml" ContentType="application/vnd.openxmlformats-officedocument.presentationml.slideMaster+xml"/>
  <Override PartName="/ppt/slides/slide84.xml" ContentType="application/vnd.openxmlformats-officedocument.presentationml.slide+xml"/>
  <Override PartName="/ppt/slideMasters/slideMaster85.xml" ContentType="application/vnd.openxmlformats-officedocument.presentationml.slideMaster+xml"/>
  <Override PartName="/ppt/slides/slide85.xml" ContentType="application/vnd.openxmlformats-officedocument.presentationml.slide+xml"/>
  <Override PartName="/ppt/slideMasters/slideMaster86.xml" ContentType="application/vnd.openxmlformats-officedocument.presentationml.slideMaster+xml"/>
  <Override PartName="/ppt/slides/slide86.xml" ContentType="application/vnd.openxmlformats-officedocument.presentationml.slide+xml"/>
  <Override PartName="/ppt/slideMasters/slideMaster87.xml" ContentType="application/vnd.openxmlformats-officedocument.presentationml.slideMaster+xml"/>
  <Override PartName="/ppt/slides/slide87.xml" ContentType="application/vnd.openxmlformats-officedocument.presentationml.slide+xml"/>
  <Override PartName="/ppt/slideMasters/slideMaster88.xml" ContentType="application/vnd.openxmlformats-officedocument.presentationml.slideMaster+xml"/>
  <Override PartName="/ppt/slides/slide88.xml" ContentType="application/vnd.openxmlformats-officedocument.presentationml.slide+xml"/>
  <Override PartName="/ppt/slideMasters/slideMaster89.xml" ContentType="application/vnd.openxmlformats-officedocument.presentationml.slideMaster+xml"/>
  <Override PartName="/ppt/slides/slide89.xml" ContentType="application/vnd.openxmlformats-officedocument.presentationml.slide+xml"/>
  <Override PartName="/ppt/slideMasters/slideMaster90.xml" ContentType="application/vnd.openxmlformats-officedocument.presentationml.slideMaster+xml"/>
  <Override PartName="/ppt/slides/slide90.xml" ContentType="application/vnd.openxmlformats-officedocument.presentationml.slide+xml"/>
  <Override PartName="/ppt/slideMasters/slideMaster91.xml" ContentType="application/vnd.openxmlformats-officedocument.presentationml.slideMaster+xml"/>
  <Override PartName="/ppt/slides/slide91.xml" ContentType="application/vnd.openxmlformats-officedocument.presentationml.slide+xml"/>
  <Override PartName="/ppt/slideMasters/slideMaster92.xml" ContentType="application/vnd.openxmlformats-officedocument.presentationml.slideMaster+xml"/>
  <Override PartName="/ppt/slides/slide92.xml" ContentType="application/vnd.openxmlformats-officedocument.presentationml.slide+xml"/>
  <Override PartName="/ppt/slideMasters/slideMaster93.xml" ContentType="application/vnd.openxmlformats-officedocument.presentationml.slideMaster+xml"/>
  <Override PartName="/ppt/slides/slide93.xml" ContentType="application/vnd.openxmlformats-officedocument.presentationml.slide+xml"/>
  <Override PartName="/ppt/slideMasters/slideMaster94.xml" ContentType="application/vnd.openxmlformats-officedocument.presentationml.slideMaster+xml"/>
  <Override PartName="/ppt/slides/slide94.xml" ContentType="application/vnd.openxmlformats-officedocument.presentationml.slide+xml"/>
  <Override PartName="/ppt/slideMasters/slideMaster95.xml" ContentType="application/vnd.openxmlformats-officedocument.presentationml.slideMaster+xml"/>
  <Override PartName="/ppt/slides/slide95.xml" ContentType="application/vnd.openxmlformats-officedocument.presentationml.slide+xml"/>
  <Override PartName="/ppt/slideMasters/slideMaster96.xml" ContentType="application/vnd.openxmlformats-officedocument.presentationml.slideMaster+xml"/>
  <Override PartName="/ppt/slides/slide96.xml" ContentType="application/vnd.openxmlformats-officedocument.presentationml.slide+xml"/>
  <Override PartName="/ppt/slideMasters/slideMaster97.xml" ContentType="application/vnd.openxmlformats-officedocument.presentationml.slideMaster+xml"/>
  <Override PartName="/ppt/slides/slide97.xml" ContentType="application/vnd.openxmlformats-officedocument.presentationml.slide+xml"/>
  <Override PartName="/ppt/slideMasters/slideMaster98.xml" ContentType="application/vnd.openxmlformats-officedocument.presentationml.slideMaster+xml"/>
  <Override PartName="/ppt/slides/slide98.xml" ContentType="application/vnd.openxmlformats-officedocument.presentationml.slide+xml"/>
  <Override PartName="/ppt/slideMasters/slideMaster99.xml" ContentType="application/vnd.openxmlformats-officedocument.presentationml.slideMaster+xml"/>
  <Override PartName="/ppt/slides/slide99.xml" ContentType="application/vnd.openxmlformats-officedocument.presentationml.slide+xml"/>
  <Override PartName="/ppt/slideMasters/slideMaster100.xml" ContentType="application/vnd.openxmlformats-officedocument.presentationml.slideMaster+xml"/>
  <Override PartName="/ppt/slides/slide100.xml" ContentType="application/vnd.openxmlformats-officedocument.presentationml.slide+xml"/>
  <Override PartName="/ppt/slideMasters/slideMaster101.xml" ContentType="application/vnd.openxmlformats-officedocument.presentationml.slideMaster+xml"/>
  <Override PartName="/ppt/slides/slide101.xml" ContentType="application/vnd.openxmlformats-officedocument.presentationml.slide+xml"/>
  <Override PartName="/ppt/slideMasters/slideMaster102.xml" ContentType="application/vnd.openxmlformats-officedocument.presentationml.slideMaster+xml"/>
  <Override PartName="/ppt/slides/slide102.xml" ContentType="application/vnd.openxmlformats-officedocument.presentationml.slide+xml"/>
  <Override PartName="/ppt/slideMasters/slideMaster103.xml" ContentType="application/vnd.openxmlformats-officedocument.presentationml.slideMaster+xml"/>
  <Override PartName="/ppt/slides/slide103.xml" ContentType="application/vnd.openxmlformats-officedocument.presentationml.slide+xml"/>
  <Override PartName="/ppt/slideMasters/slideMaster104.xml" ContentType="application/vnd.openxmlformats-officedocument.presentationml.slideMaster+xml"/>
  <Override PartName="/ppt/slides/slide104.xml" ContentType="application/vnd.openxmlformats-officedocument.presentationml.slide+xml"/>
  <Override PartName="/ppt/slideMasters/slideMaster105.xml" ContentType="application/vnd.openxmlformats-officedocument.presentationml.slideMaster+xml"/>
  <Override PartName="/ppt/slides/slide105.xml" ContentType="application/vnd.openxmlformats-officedocument.presentationml.slide+xml"/>
  <Override PartName="/ppt/slideMasters/slideMaster106.xml" ContentType="application/vnd.openxmlformats-officedocument.presentationml.slideMaster+xml"/>
  <Override PartName="/ppt/slides/slide106.xml" ContentType="application/vnd.openxmlformats-officedocument.presentationml.slide+xml"/>
  <Override PartName="/ppt/slideMasters/slideMaster107.xml" ContentType="application/vnd.openxmlformats-officedocument.presentationml.slideMaster+xml"/>
  <Override PartName="/ppt/slides/slide107.xml" ContentType="application/vnd.openxmlformats-officedocument.presentationml.slide+xml"/>
  <Override PartName="/ppt/slideMasters/slideMaster108.xml" ContentType="application/vnd.openxmlformats-officedocument.presentationml.slideMaster+xml"/>
  <Override PartName="/ppt/slides/slide108.xml" ContentType="application/vnd.openxmlformats-officedocument.presentationml.slide+xml"/>
  <Override PartName="/ppt/slideMasters/slideMaster109.xml" ContentType="application/vnd.openxmlformats-officedocument.presentationml.slideMaster+xml"/>
  <Override PartName="/ppt/slides/slide109.xml" ContentType="application/vnd.openxmlformats-officedocument.presentationml.slide+xml"/>
  <Override PartName="/ppt/slideMasters/slideMaster110.xml" ContentType="application/vnd.openxmlformats-officedocument.presentationml.slideMaster+xml"/>
  <Override PartName="/ppt/slides/slide110.xml" ContentType="application/vnd.openxmlformats-officedocument.presentationml.slide+xml"/>
  <Override PartName="/ppt/slideMasters/slideMaster111.xml" ContentType="application/vnd.openxmlformats-officedocument.presentationml.slideMaster+xml"/>
  <Override PartName="/ppt/slides/slide111.xml" ContentType="application/vnd.openxmlformats-officedocument.presentationml.slide+xml"/>
  <Override PartName="/ppt/slideMasters/slideMaster112.xml" ContentType="application/vnd.openxmlformats-officedocument.presentationml.slideMaster+xml"/>
  <Override PartName="/ppt/slides/slide112.xml" ContentType="application/vnd.openxmlformats-officedocument.presentationml.slide+xml"/>
  <Override PartName="/ppt/slideMasters/slideMaster113.xml" ContentType="application/vnd.openxmlformats-officedocument.presentationml.slideMaster+xml"/>
  <Override PartName="/ppt/slides/slide113.xml" ContentType="application/vnd.openxmlformats-officedocument.presentationml.slide+xml"/>
  <Override PartName="/ppt/slideMasters/slideMaster114.xml" ContentType="application/vnd.openxmlformats-officedocument.presentationml.slideMaster+xml"/>
  <Override PartName="/ppt/slides/slide114.xml" ContentType="application/vnd.openxmlformats-officedocument.presentationml.slide+xml"/>
  <Override PartName="/ppt/slideMasters/slideMaster115.xml" ContentType="application/vnd.openxmlformats-officedocument.presentationml.slideMaster+xml"/>
  <Override PartName="/ppt/slides/slide115.xml" ContentType="application/vnd.openxmlformats-officedocument.presentationml.slide+xml"/>
  <Override PartName="/ppt/slideMasters/slideMaster116.xml" ContentType="application/vnd.openxmlformats-officedocument.presentationml.slideMaster+xml"/>
  <Override PartName="/ppt/slides/slide116.xml" ContentType="application/vnd.openxmlformats-officedocument.presentationml.slide+xml"/>
  <Override PartName="/ppt/slideMasters/slideMaster117.xml" ContentType="application/vnd.openxmlformats-officedocument.presentationml.slideMaster+xml"/>
  <Override PartName="/ppt/slides/slide117.xml" ContentType="application/vnd.openxmlformats-officedocument.presentationml.slide+xml"/>
  <Override PartName="/ppt/slideMasters/slideMaster118.xml" ContentType="application/vnd.openxmlformats-officedocument.presentationml.slideMaster+xml"/>
  <Override PartName="/ppt/slides/slide118.xml" ContentType="application/vnd.openxmlformats-officedocument.presentationml.slide+xml"/>
  <Override PartName="/ppt/slideMasters/slideMaster119.xml" ContentType="application/vnd.openxmlformats-officedocument.presentationml.slideMaster+xml"/>
  <Override PartName="/ppt/slides/slide119.xml" ContentType="application/vnd.openxmlformats-officedocument.presentationml.slide+xml"/>
  <Override PartName="/ppt/slideMasters/slideMaster120.xml" ContentType="application/vnd.openxmlformats-officedocument.presentationml.slideMaster+xml"/>
  <Override PartName="/ppt/slides/slide120.xml" ContentType="application/vnd.openxmlformats-officedocument.presentationml.slide+xml"/>
  <Override PartName="/ppt/slideMasters/slideMaster121.xml" ContentType="application/vnd.openxmlformats-officedocument.presentationml.slideMaster+xml"/>
  <Override PartName="/ppt/slides/slide121.xml" ContentType="application/vnd.openxmlformats-officedocument.presentationml.slide+xml"/>
  <Override PartName="/ppt/slideMasters/slideMaster122.xml" ContentType="application/vnd.openxmlformats-officedocument.presentationml.slideMaster+xml"/>
  <Override PartName="/ppt/slides/slide122.xml" ContentType="application/vnd.openxmlformats-officedocument.presentationml.slide+xml"/>
  <Override PartName="/ppt/slideMasters/slideMaster123.xml" ContentType="application/vnd.openxmlformats-officedocument.presentationml.slideMaster+xml"/>
  <Override PartName="/ppt/slides/slide123.xml" ContentType="application/vnd.openxmlformats-officedocument.presentationml.slide+xml"/>
  <Override PartName="/ppt/slideMasters/slideMaster124.xml" ContentType="application/vnd.openxmlformats-officedocument.presentationml.slideMaster+xml"/>
  <Override PartName="/ppt/slides/slide124.xml" ContentType="application/vnd.openxmlformats-officedocument.presentationml.slide+xml"/>
  <Override PartName="/ppt/slideMasters/slideMaster125.xml" ContentType="application/vnd.openxmlformats-officedocument.presentationml.slideMaster+xml"/>
  <Override PartName="/ppt/slides/slide125.xml" ContentType="application/vnd.openxmlformats-officedocument.presentationml.slide+xml"/>
  <Override PartName="/ppt/slideMasters/slideMaster126.xml" ContentType="application/vnd.openxmlformats-officedocument.presentationml.slideMaster+xml"/>
  <Override PartName="/ppt/slides/slide126.xml" ContentType="application/vnd.openxmlformats-officedocument.presentationml.slide+xml"/>
  <Override PartName="/ppt/slideMasters/slideMaster127.xml" ContentType="application/vnd.openxmlformats-officedocument.presentationml.slideMaster+xml"/>
  <Override PartName="/ppt/slides/slide127.xml" ContentType="application/vnd.openxmlformats-officedocument.presentationml.slide+xml"/>
  <Override PartName="/ppt/slideMasters/slideMaster128.xml" ContentType="application/vnd.openxmlformats-officedocument.presentationml.slideMaster+xml"/>
  <Override PartName="/ppt/slides/slide128.xml" ContentType="application/vnd.openxmlformats-officedocument.presentationml.slide+xml"/>
  <Override PartName="/ppt/slideMasters/slideMaster129.xml" ContentType="application/vnd.openxmlformats-officedocument.presentationml.slideMaster+xml"/>
  <Override PartName="/ppt/slides/slide129.xml" ContentType="application/vnd.openxmlformats-officedocument.presentationml.slide+xml"/>
  <Override PartName="/ppt/slideMasters/slideMaster130.xml" ContentType="application/vnd.openxmlformats-officedocument.presentationml.slideMaster+xml"/>
  <Override PartName="/ppt/slides/slide130.xml" ContentType="application/vnd.openxmlformats-officedocument.presentationml.slide+xml"/>
  <Override PartName="/ppt/slideMasters/slideMaster131.xml" ContentType="application/vnd.openxmlformats-officedocument.presentationml.slideMaster+xml"/>
  <Override PartName="/ppt/slides/slide131.xml" ContentType="application/vnd.openxmlformats-officedocument.presentationml.slide+xml"/>
  <Override PartName="/ppt/slideMasters/slideMaster132.xml" ContentType="application/vnd.openxmlformats-officedocument.presentationml.slideMaster+xml"/>
  <Override PartName="/ppt/slides/slide132.xml" ContentType="application/vnd.openxmlformats-officedocument.presentationml.slide+xml"/>
  <Override PartName="/ppt/slideMasters/slideMaster133.xml" ContentType="application/vnd.openxmlformats-officedocument.presentationml.slideMaster+xml"/>
  <Override PartName="/ppt/slides/slide133.xml" ContentType="application/vnd.openxmlformats-officedocument.presentationml.slide+xml"/>
  <Override PartName="/ppt/slideMasters/slideMaster134.xml" ContentType="application/vnd.openxmlformats-officedocument.presentationml.slideMaster+xml"/>
  <Override PartName="/ppt/slides/slide134.xml" ContentType="application/vnd.openxmlformats-officedocument.presentationml.slide+xml"/>
  <Override PartName="/ppt/slideMasters/slideMaster135.xml" ContentType="application/vnd.openxmlformats-officedocument.presentationml.slideMaster+xml"/>
  <Override PartName="/ppt/slides/slide135.xml" ContentType="application/vnd.openxmlformats-officedocument.presentationml.slide+xml"/>
  <Override PartName="/ppt/slideMasters/slideMaster136.xml" ContentType="application/vnd.openxmlformats-officedocument.presentationml.slideMaster+xml"/>
  <Override PartName="/ppt/slides/slide136.xml" ContentType="application/vnd.openxmlformats-officedocument.presentationml.slide+xml"/>
  <Override PartName="/ppt/slideMasters/slideMaster137.xml" ContentType="application/vnd.openxmlformats-officedocument.presentationml.slideMaster+xml"/>
  <Override PartName="/ppt/slides/slide137.xml" ContentType="application/vnd.openxmlformats-officedocument.presentationml.slide+xml"/>
  <Override PartName="/ppt/slideMasters/slideMaster138.xml" ContentType="application/vnd.openxmlformats-officedocument.presentationml.slideMaster+xml"/>
  <Override PartName="/ppt/slides/slide138.xml" ContentType="application/vnd.openxmlformats-officedocument.presentationml.slide+xml"/>
  <Override PartName="/ppt/slideMasters/slideMaster139.xml" ContentType="application/vnd.openxmlformats-officedocument.presentationml.slideMaster+xml"/>
  <Override PartName="/ppt/slides/slide139.xml" ContentType="application/vnd.openxmlformats-officedocument.presentationml.slide+xml"/>
  <Override PartName="/ppt/slideMasters/slideMaster140.xml" ContentType="application/vnd.openxmlformats-officedocument.presentationml.slideMaster+xml"/>
  <Override PartName="/ppt/slides/slide140.xml" ContentType="application/vnd.openxmlformats-officedocument.presentationml.slide+xml"/>
  <Override PartName="/ppt/slideMasters/slideMaster141.xml" ContentType="application/vnd.openxmlformats-officedocument.presentationml.slideMaster+xml"/>
  <Override PartName="/ppt/slides/slide141.xml" ContentType="application/vnd.openxmlformats-officedocument.presentationml.slide+xml"/>
  <Override PartName="/ppt/slideMasters/slideMaster142.xml" ContentType="application/vnd.openxmlformats-officedocument.presentationml.slideMaster+xml"/>
  <Override PartName="/ppt/slides/slide142.xml" ContentType="application/vnd.openxmlformats-officedocument.presentationml.slide+xml"/>
  <Override PartName="/ppt/slideMasters/slideMaster143.xml" ContentType="application/vnd.openxmlformats-officedocument.presentationml.slideMaster+xml"/>
  <Override PartName="/ppt/slides/slide143.xml" ContentType="application/vnd.openxmlformats-officedocument.presentationml.slide+xml"/>
  <Override PartName="/ppt/slideMasters/slideMaster144.xml" ContentType="application/vnd.openxmlformats-officedocument.presentationml.slideMaster+xml"/>
  <Override PartName="/ppt/slides/slide144.xml" ContentType="application/vnd.openxmlformats-officedocument.presentationml.slide+xml"/>
  <Override PartName="/ppt/slideMasters/slideMaster145.xml" ContentType="application/vnd.openxmlformats-officedocument.presentationml.slideMaster+xml"/>
  <Override PartName="/ppt/slides/slide145.xml" ContentType="application/vnd.openxmlformats-officedocument.presentationml.slide+xml"/>
  <Override PartName="/ppt/slideMasters/slideMaster146.xml" ContentType="application/vnd.openxmlformats-officedocument.presentationml.slideMaster+xml"/>
  <Override PartName="/ppt/slides/slide146.xml" ContentType="application/vnd.openxmlformats-officedocument.presentationml.slide+xml"/>
  <Override PartName="/ppt/slideMasters/slideMaster147.xml" ContentType="application/vnd.openxmlformats-officedocument.presentationml.slideMaster+xml"/>
  <Override PartName="/ppt/slides/slide147.xml" ContentType="application/vnd.openxmlformats-officedocument.presentationml.slide+xml"/>
  <Override PartName="/ppt/slideMasters/slideMaster148.xml" ContentType="application/vnd.openxmlformats-officedocument.presentationml.slideMaster+xml"/>
  <Override PartName="/ppt/slides/slide148.xml" ContentType="application/vnd.openxmlformats-officedocument.presentationml.slide+xml"/>
  <Override PartName="/ppt/slideMasters/slideMaster149.xml" ContentType="application/vnd.openxmlformats-officedocument.presentationml.slideMaster+xml"/>
  <Override PartName="/ppt/slides/slide149.xml" ContentType="application/vnd.openxmlformats-officedocument.presentationml.slide+xml"/>
  <Override PartName="/ppt/slideMasters/slideMaster150.xml" ContentType="application/vnd.openxmlformats-officedocument.presentationml.slideMaster+xml"/>
  <Override PartName="/ppt/slides/slide150.xml" ContentType="application/vnd.openxmlformats-officedocument.presentationml.slide+xml"/>
  <Override PartName="/ppt/slideMasters/slideMaster151.xml" ContentType="application/vnd.openxmlformats-officedocument.presentationml.slideMaster+xml"/>
  <Override PartName="/ppt/slides/slide151.xml" ContentType="application/vnd.openxmlformats-officedocument.presentationml.slide+xml"/>
  <Override PartName="/ppt/slideMasters/slideMaster152.xml" ContentType="application/vnd.openxmlformats-officedocument.presentationml.slideMaster+xml"/>
  <Override PartName="/ppt/slides/slide152.xml" ContentType="application/vnd.openxmlformats-officedocument.presentationml.slide+xml"/>
  <Override PartName="/ppt/slideMasters/slideMaster153.xml" ContentType="application/vnd.openxmlformats-officedocument.presentationml.slideMaster+xml"/>
  <Override PartName="/ppt/slides/slide153.xml" ContentType="application/vnd.openxmlformats-officedocument.presentationml.slide+xml"/>
  <Override PartName="/ppt/slideMasters/slideMaster154.xml" ContentType="application/vnd.openxmlformats-officedocument.presentationml.slideMaster+xml"/>
  <Override PartName="/ppt/slides/slide154.xml" ContentType="application/vnd.openxmlformats-officedocument.presentationml.slide+xml"/>
  <Override PartName="/ppt/slideMasters/slideMaster155.xml" ContentType="application/vnd.openxmlformats-officedocument.presentationml.slideMaster+xml"/>
  <Override PartName="/ppt/slides/slide155.xml" ContentType="application/vnd.openxmlformats-officedocument.presentationml.slide+xml"/>
  <Override PartName="/ppt/slideMasters/slideMaster156.xml" ContentType="application/vnd.openxmlformats-officedocument.presentationml.slideMaster+xml"/>
  <Override PartName="/ppt/slides/slide156.xml" ContentType="application/vnd.openxmlformats-officedocument.presentationml.slide+xml"/>
  <Override PartName="/ppt/slideMasters/slideMaster157.xml" ContentType="application/vnd.openxmlformats-officedocument.presentationml.slideMaster+xml"/>
  <Override PartName="/ppt/slides/slide157.xml" ContentType="application/vnd.openxmlformats-officedocument.presentationml.slide+xml"/>
  <Override PartName="/ppt/slideMasters/slideMaster158.xml" ContentType="application/vnd.openxmlformats-officedocument.presentationml.slideMaster+xml"/>
  <Override PartName="/ppt/slides/slide158.xml" ContentType="application/vnd.openxmlformats-officedocument.presentationml.slide+xml"/>
  <Override PartName="/ppt/slideMasters/slideMaster159.xml" ContentType="application/vnd.openxmlformats-officedocument.presentationml.slideMaster+xml"/>
  <Override PartName="/ppt/slides/slide159.xml" ContentType="application/vnd.openxmlformats-officedocument.presentationml.slide+xml"/>
  <Override PartName="/ppt/slideMasters/slideMaster160.xml" ContentType="application/vnd.openxmlformats-officedocument.presentationml.slideMaster+xml"/>
  <Override PartName="/ppt/slides/slide160.xml" ContentType="application/vnd.openxmlformats-officedocument.presentationml.slide+xml"/>
  <Override PartName="/ppt/slideMasters/slideMaster161.xml" ContentType="application/vnd.openxmlformats-officedocument.presentationml.slideMaster+xml"/>
  <Override PartName="/ppt/slides/slide161.xml" ContentType="application/vnd.openxmlformats-officedocument.presentationml.slide+xml"/>
  <Override PartName="/ppt/slideMasters/slideMaster162.xml" ContentType="application/vnd.openxmlformats-officedocument.presentationml.slideMaster+xml"/>
  <Override PartName="/ppt/slides/slide162.xml" ContentType="application/vnd.openxmlformats-officedocument.presentationml.slide+xml"/>
  <Override PartName="/ppt/slideMasters/slideMaster163.xml" ContentType="application/vnd.openxmlformats-officedocument.presentationml.slideMaster+xml"/>
  <Override PartName="/ppt/slides/slide163.xml" ContentType="application/vnd.openxmlformats-officedocument.presentationml.slide+xml"/>
  <Override PartName="/ppt/slideMasters/slideMaster164.xml" ContentType="application/vnd.openxmlformats-officedocument.presentationml.slideMaster+xml"/>
  <Override PartName="/ppt/slides/slide164.xml" ContentType="application/vnd.openxmlformats-officedocument.presentationml.slide+xml"/>
  <Override PartName="/ppt/slideMasters/slideMaster165.xml" ContentType="application/vnd.openxmlformats-officedocument.presentationml.slideMaster+xml"/>
  <Override PartName="/ppt/slides/slide165.xml" ContentType="application/vnd.openxmlformats-officedocument.presentationml.slide+xml"/>
  <Override PartName="/ppt/slideMasters/slideMaster166.xml" ContentType="application/vnd.openxmlformats-officedocument.presentationml.slideMaster+xml"/>
  <Override PartName="/ppt/slides/slide166.xml" ContentType="application/vnd.openxmlformats-officedocument.presentationml.slide+xml"/>
  <Override PartName="/ppt/slideMasters/slideMaster167.xml" ContentType="application/vnd.openxmlformats-officedocument.presentationml.slideMaster+xml"/>
  <Override PartName="/ppt/slides/slide167.xml" ContentType="application/vnd.openxmlformats-officedocument.presentationml.slide+xml"/>
  <Override PartName="/ppt/slideMasters/slideMaster168.xml" ContentType="application/vnd.openxmlformats-officedocument.presentationml.slideMaster+xml"/>
  <Override PartName="/ppt/slides/slide168.xml" ContentType="application/vnd.openxmlformats-officedocument.presentationml.slide+xml"/>
  <Override PartName="/ppt/slideMasters/slideMaster169.xml" ContentType="application/vnd.openxmlformats-officedocument.presentationml.slideMaster+xml"/>
  <Override PartName="/ppt/slides/slide169.xml" ContentType="application/vnd.openxmlformats-officedocument.presentationml.slide+xml"/>
  <Override PartName="/ppt/slideMasters/slideMaster170.xml" ContentType="application/vnd.openxmlformats-officedocument.presentationml.slideMaster+xml"/>
  <Override PartName="/ppt/slides/slide170.xml" ContentType="application/vnd.openxmlformats-officedocument.presentationml.slide+xml"/>
  <Override PartName="/ppt/slideMasters/slideMaster171.xml" ContentType="application/vnd.openxmlformats-officedocument.presentationml.slideMaster+xml"/>
  <Override PartName="/ppt/slides/slide171.xml" ContentType="application/vnd.openxmlformats-officedocument.presentationml.slide+xml"/>
  <Override PartName="/ppt/slideMasters/slideMaster172.xml" ContentType="application/vnd.openxmlformats-officedocument.presentationml.slideMaster+xml"/>
  <Override PartName="/ppt/slides/slide172.xml" ContentType="application/vnd.openxmlformats-officedocument.presentationml.slide+xml"/>
  <Override PartName="/ppt/slideMasters/slideMaster173.xml" ContentType="application/vnd.openxmlformats-officedocument.presentationml.slideMaster+xml"/>
  <Override PartName="/ppt/slides/slide173.xml" ContentType="application/vnd.openxmlformats-officedocument.presentationml.slide+xml"/>
  <Override PartName="/ppt/slideMasters/slideMaster174.xml" ContentType="application/vnd.openxmlformats-officedocument.presentationml.slideMaster+xml"/>
  <Override PartName="/ppt/slides/slide174.xml" ContentType="application/vnd.openxmlformats-officedocument.presentationml.slide+xml"/>
  <Override PartName="/ppt/slideMasters/slideMaster175.xml" ContentType="application/vnd.openxmlformats-officedocument.presentationml.slideMaster+xml"/>
  <Override PartName="/ppt/slides/slide175.xml" ContentType="application/vnd.openxmlformats-officedocument.presentationml.slide+xml"/>
  <Override PartName="/ppt/slideMasters/slideMaster176.xml" ContentType="application/vnd.openxmlformats-officedocument.presentationml.slideMaster+xml"/>
  <Override PartName="/ppt/slides/slide176.xml" ContentType="application/vnd.openxmlformats-officedocument.presentationml.slide+xml"/>
  <Override PartName="/ppt/slideMasters/slideMaster177.xml" ContentType="application/vnd.openxmlformats-officedocument.presentationml.slideMaster+xml"/>
  <Override PartName="/ppt/slides/slide177.xml" ContentType="application/vnd.openxmlformats-officedocument.presentationml.slide+xml"/>
  <Override PartName="/ppt/slideMasters/slideMaster178.xml" ContentType="application/vnd.openxmlformats-officedocument.presentationml.slideMaster+xml"/>
  <Override PartName="/ppt/slides/slide178.xml" ContentType="application/vnd.openxmlformats-officedocument.presentationml.slide+xml"/>
  <Override PartName="/ppt/slideMasters/slideMaster179.xml" ContentType="application/vnd.openxmlformats-officedocument.presentationml.slideMaster+xml"/>
  <Override PartName="/ppt/slides/slide179.xml" ContentType="application/vnd.openxmlformats-officedocument.presentationml.slide+xml"/>
  <Override PartName="/ppt/slideMasters/slideMaster180.xml" ContentType="application/vnd.openxmlformats-officedocument.presentationml.slideMaster+xml"/>
  <Override PartName="/ppt/slides/slide180.xml" ContentType="application/vnd.openxmlformats-officedocument.presentationml.slide+xml"/>
  <Override PartName="/ppt/slideMasters/slideMaster181.xml" ContentType="application/vnd.openxmlformats-officedocument.presentationml.slideMaster+xml"/>
  <Override PartName="/ppt/slides/slide181.xml" ContentType="application/vnd.openxmlformats-officedocument.presentationml.slide+xml"/>
  <Override PartName="/ppt/slideMasters/slideMaster182.xml" ContentType="application/vnd.openxmlformats-officedocument.presentationml.slideMaster+xml"/>
  <Override PartName="/ppt/slides/slide182.xml" ContentType="application/vnd.openxmlformats-officedocument.presentationml.slide+xml"/>
  <Override PartName="/ppt/slideMasters/slideMaster183.xml" ContentType="application/vnd.openxmlformats-officedocument.presentationml.slideMaster+xml"/>
  <Override PartName="/ppt/slides/slide183.xml" ContentType="application/vnd.openxmlformats-officedocument.presentationml.slide+xml"/>
  <Override PartName="/ppt/slideMasters/slideMaster184.xml" ContentType="application/vnd.openxmlformats-officedocument.presentationml.slideMaster+xml"/>
  <Override PartName="/ppt/slides/slide184.xml" ContentType="application/vnd.openxmlformats-officedocument.presentationml.slide+xml"/>
  <Override PartName="/ppt/slideMasters/slideMaster185.xml" ContentType="application/vnd.openxmlformats-officedocument.presentationml.slideMaster+xml"/>
  <Override PartName="/ppt/slides/slide185.xml" ContentType="application/vnd.openxmlformats-officedocument.presentationml.slide+xml"/>
  <Override PartName="/ppt/slideMasters/slideMaster186.xml" ContentType="application/vnd.openxmlformats-officedocument.presentationml.slideMaster+xml"/>
  <Override PartName="/ppt/slides/slide186.xml" ContentType="application/vnd.openxmlformats-officedocument.presentationml.slide+xml"/>
  <Override PartName="/ppt/slideMasters/slideMaster187.xml" ContentType="application/vnd.openxmlformats-officedocument.presentationml.slideMaster+xml"/>
  <Override PartName="/ppt/slides/slide187.xml" ContentType="application/vnd.openxmlformats-officedocument.presentationml.slide+xml"/>
  <Override PartName="/ppt/slideMasters/slideMaster188.xml" ContentType="application/vnd.openxmlformats-officedocument.presentationml.slideMaster+xml"/>
  <Override PartName="/ppt/slides/slide188.xml" ContentType="application/vnd.openxmlformats-officedocument.presentationml.slide+xml"/>
  <Override PartName="/ppt/slideMasters/slideMaster189.xml" ContentType="application/vnd.openxmlformats-officedocument.presentationml.slideMaster+xml"/>
  <Override PartName="/ppt/slides/slide189.xml" ContentType="application/vnd.openxmlformats-officedocument.presentationml.slide+xml"/>
  <Override PartName="/ppt/slideMasters/slideMaster190.xml" ContentType="application/vnd.openxmlformats-officedocument.presentationml.slideMaster+xml"/>
  <Override PartName="/ppt/slides/slide190.xml" ContentType="application/vnd.openxmlformats-officedocument.presentationml.slide+xml"/>
  <Override PartName="/ppt/slideMasters/slideMaster191.xml" ContentType="application/vnd.openxmlformats-officedocument.presentationml.slideMaster+xml"/>
  <Override PartName="/ppt/slides/slide191.xml" ContentType="application/vnd.openxmlformats-officedocument.presentationml.slide+xml"/>
  <Override PartName="/ppt/slideMasters/slideMaster192.xml" ContentType="application/vnd.openxmlformats-officedocument.presentationml.slideMaster+xml"/>
  <Override PartName="/ppt/slides/slide192.xml" ContentType="application/vnd.openxmlformats-officedocument.presentationml.slide+xml"/>
  <Override PartName="/ppt/slideMasters/slideMaster193.xml" ContentType="application/vnd.openxmlformats-officedocument.presentationml.slideMaster+xml"/>
  <Override PartName="/ppt/slides/slide193.xml" ContentType="application/vnd.openxmlformats-officedocument.presentationml.slide+xml"/>
  <Override PartName="/ppt/slideMasters/slideMaster194.xml" ContentType="application/vnd.openxmlformats-officedocument.presentationml.slideMaster+xml"/>
  <Override PartName="/ppt/slides/slide194.xml" ContentType="application/vnd.openxmlformats-officedocument.presentationml.slide+xml"/>
  <Override PartName="/ppt/slideMasters/slideMaster195.xml" ContentType="application/vnd.openxmlformats-officedocument.presentationml.slideMaster+xml"/>
  <Override PartName="/ppt/slides/slide195.xml" ContentType="application/vnd.openxmlformats-officedocument.presentationml.slide+xml"/>
  <Override PartName="/ppt/slideMasters/slideMaster196.xml" ContentType="application/vnd.openxmlformats-officedocument.presentationml.slideMaster+xml"/>
  <Override PartName="/ppt/slides/slide196.xml" ContentType="application/vnd.openxmlformats-officedocument.presentationml.slide+xml"/>
  <Override PartName="/ppt/slideMasters/slideMaster197.xml" ContentType="application/vnd.openxmlformats-officedocument.presentationml.slideMaster+xml"/>
  <Override PartName="/ppt/slides/slide197.xml" ContentType="application/vnd.openxmlformats-officedocument.presentationml.slide+xml"/>
  <Override PartName="/ppt/slideMasters/slideMaster198.xml" ContentType="application/vnd.openxmlformats-officedocument.presentationml.slideMaster+xml"/>
  <Override PartName="/ppt/slides/slide198.xml" ContentType="application/vnd.openxmlformats-officedocument.presentationml.slide+xml"/>
  <Override PartName="/ppt/slideMasters/slideMaster199.xml" ContentType="application/vnd.openxmlformats-officedocument.presentationml.slideMaster+xml"/>
  <Override PartName="/ppt/slides/slide199.xml" ContentType="application/vnd.openxmlformats-officedocument.presentationml.slide+xml"/>
  <Override PartName="/ppt/slideMasters/slideMaster200.xml" ContentType="application/vnd.openxmlformats-officedocument.presentationml.slideMaster+xml"/>
  <Override PartName="/ppt/slides/slide200.xml" ContentType="application/vnd.openxmlformats-officedocument.presentationml.slide+xml"/>
  <Override PartName="/ppt/slideMasters/slideMaster201.xml" ContentType="application/vnd.openxmlformats-officedocument.presentationml.slideMaster+xml"/>
  <Override PartName="/ppt/slides/slide201.xml" ContentType="application/vnd.openxmlformats-officedocument.presentationml.slide+xml"/>
  <Override PartName="/ppt/slideMasters/slideMaster202.xml" ContentType="application/vnd.openxmlformats-officedocument.presentationml.slideMaster+xml"/>
  <Override PartName="/ppt/slides/slide202.xml" ContentType="application/vnd.openxmlformats-officedocument.presentationml.slide+xml"/>
  <Override PartName="/ppt/slideMasters/slideMaster203.xml" ContentType="application/vnd.openxmlformats-officedocument.presentationml.slideMaster+xml"/>
  <Override PartName="/ppt/slides/slide203.xml" ContentType="application/vnd.openxmlformats-officedocument.presentationml.slide+xml"/>
  <Override PartName="/ppt/slideMasters/slideMaster204.xml" ContentType="application/vnd.openxmlformats-officedocument.presentationml.slideMaster+xml"/>
  <Override PartName="/ppt/slides/slide204.xml" ContentType="application/vnd.openxmlformats-officedocument.presentationml.slide+xml"/>
  <Override PartName="/ppt/slideMasters/slideMaster205.xml" ContentType="application/vnd.openxmlformats-officedocument.presentationml.slideMaster+xml"/>
  <Override PartName="/ppt/slides/slide205.xml" ContentType="application/vnd.openxmlformats-officedocument.presentationml.slide+xml"/>
  <Override PartName="/ppt/slideMasters/slideMaster206.xml" ContentType="application/vnd.openxmlformats-officedocument.presentationml.slideMaster+xml"/>
  <Override PartName="/ppt/slides/slide206.xml" ContentType="application/vnd.openxmlformats-officedocument.presentationml.slide+xml"/>
  <Override PartName="/ppt/slideMasters/slideMaster207.xml" ContentType="application/vnd.openxmlformats-officedocument.presentationml.slideMaster+xml"/>
  <Override PartName="/ppt/slides/slide207.xml" ContentType="application/vnd.openxmlformats-officedocument.presentationml.slide+xml"/>
  <Override PartName="/ppt/slideMasters/slideMaster208.xml" ContentType="application/vnd.openxmlformats-officedocument.presentationml.slideMaster+xml"/>
  <Override PartName="/ppt/slides/slide208.xml" ContentType="application/vnd.openxmlformats-officedocument.presentationml.slide+xml"/>
  <Override PartName="/ppt/slideMasters/slideMaster209.xml" ContentType="application/vnd.openxmlformats-officedocument.presentationml.slideMaster+xml"/>
  <Override PartName="/ppt/slides/slide209.xml" ContentType="application/vnd.openxmlformats-officedocument.presentationml.slide+xml"/>
  <Override PartName="/ppt/slideMasters/slideMaster210.xml" ContentType="application/vnd.openxmlformats-officedocument.presentationml.slideMaster+xml"/>
  <Override PartName="/ppt/slides/slide210.xml" ContentType="application/vnd.openxmlformats-officedocument.presentationml.slide+xml"/>
  <Override PartName="/ppt/slideMasters/slideMaster211.xml" ContentType="application/vnd.openxmlformats-officedocument.presentationml.slideMaster+xml"/>
  <Override PartName="/ppt/slides/slide211.xml" ContentType="application/vnd.openxmlformats-officedocument.presentationml.slide+xml"/>
  <Override PartName="/ppt/slideMasters/slideMaster212.xml" ContentType="application/vnd.openxmlformats-officedocument.presentationml.slideMaster+xml"/>
  <Override PartName="/ppt/slides/slide212.xml" ContentType="application/vnd.openxmlformats-officedocument.presentationml.slide+xml"/>
  <Override PartName="/ppt/slideMasters/slideMaster213.xml" ContentType="application/vnd.openxmlformats-officedocument.presentationml.slideMaster+xml"/>
  <Override PartName="/ppt/slides/slide213.xml" ContentType="application/vnd.openxmlformats-officedocument.presentationml.slide+xml"/>
  <Override PartName="/ppt/slideMasters/slideMaster214.xml" ContentType="application/vnd.openxmlformats-officedocument.presentationml.slideMaster+xml"/>
  <Override PartName="/ppt/slides/slide214.xml" ContentType="application/vnd.openxmlformats-officedocument.presentationml.slide+xml"/>
  <Override PartName="/ppt/slideMasters/slideMaster215.xml" ContentType="application/vnd.openxmlformats-officedocument.presentationml.slideMaster+xml"/>
  <Override PartName="/ppt/slides/slide215.xml" ContentType="application/vnd.openxmlformats-officedocument.presentationml.slide+xml"/>
  <Override PartName="/ppt/slideMasters/slideMaster216.xml" ContentType="application/vnd.openxmlformats-officedocument.presentationml.slideMaster+xml"/>
  <Override PartName="/ppt/slides/slide216.xml" ContentType="application/vnd.openxmlformats-officedocument.presentationml.slide+xml"/>
  <Override PartName="/ppt/slideMasters/slideMaster217.xml" ContentType="application/vnd.openxmlformats-officedocument.presentationml.slideMaster+xml"/>
  <Override PartName="/ppt/slides/slide217.xml" ContentType="application/vnd.openxmlformats-officedocument.presentationml.slide+xml"/>
  <Override PartName="/ppt/slideMasters/slideMaster218.xml" ContentType="application/vnd.openxmlformats-officedocument.presentationml.slideMaster+xml"/>
  <Override PartName="/ppt/slides/slide218.xml" ContentType="application/vnd.openxmlformats-officedocument.presentationml.slide+xml"/>
  <Override PartName="/ppt/slideMasters/slideMaster219.xml" ContentType="application/vnd.openxmlformats-officedocument.presentationml.slideMaster+xml"/>
  <Override PartName="/ppt/slides/slide219.xml" ContentType="application/vnd.openxmlformats-officedocument.presentationml.slide+xml"/>
  <Override PartName="/ppt/slideMasters/slideMaster220.xml" ContentType="application/vnd.openxmlformats-officedocument.presentationml.slideMaster+xml"/>
  <Override PartName="/ppt/slides/slide220.xml" ContentType="application/vnd.openxmlformats-officedocument.presentationml.slide+xml"/>
  <Override PartName="/ppt/slideMasters/slideMaster221.xml" ContentType="application/vnd.openxmlformats-officedocument.presentationml.slideMaster+xml"/>
  <Override PartName="/ppt/slides/slide221.xml" ContentType="application/vnd.openxmlformats-officedocument.presentationml.slide+xml"/>
  <Override PartName="/ppt/slideMasters/slideMaster222.xml" ContentType="application/vnd.openxmlformats-officedocument.presentationml.slideMaster+xml"/>
  <Override PartName="/ppt/slides/slide222.xml" ContentType="application/vnd.openxmlformats-officedocument.presentationml.slide+xml"/>
  <Override PartName="/ppt/slideMasters/slideMaster223.xml" ContentType="application/vnd.openxmlformats-officedocument.presentationml.slideMaster+xml"/>
  <Override PartName="/ppt/slides/slide223.xml" ContentType="application/vnd.openxmlformats-officedocument.presentationml.slide+xml"/>
  <Override PartName="/ppt/slideMasters/slideMaster224.xml" ContentType="application/vnd.openxmlformats-officedocument.presentationml.slideMaster+xml"/>
  <Override PartName="/ppt/slides/slide224.xml" ContentType="application/vnd.openxmlformats-officedocument.presentationml.slide+xml"/>
  <Override PartName="/ppt/slideMasters/slideMaster225.xml" ContentType="application/vnd.openxmlformats-officedocument.presentationml.slideMaster+xml"/>
  <Override PartName="/ppt/slides/slide225.xml" ContentType="application/vnd.openxmlformats-officedocument.presentationml.slide+xml"/>
  <Override PartName="/ppt/slideMasters/slideMaster226.xml" ContentType="application/vnd.openxmlformats-officedocument.presentationml.slideMaster+xml"/>
  <Override PartName="/ppt/slides/slide226.xml" ContentType="application/vnd.openxmlformats-officedocument.presentationml.slide+xml"/>
  <Override PartName="/ppt/slideMasters/slideMaster227.xml" ContentType="application/vnd.openxmlformats-officedocument.presentationml.slideMaster+xml"/>
  <Override PartName="/ppt/slides/slide227.xml" ContentType="application/vnd.openxmlformats-officedocument.presentationml.slide+xml"/>
  <Override PartName="/ppt/slideMasters/slideMaster228.xml" ContentType="application/vnd.openxmlformats-officedocument.presentationml.slideMaster+xml"/>
  <Override PartName="/ppt/slides/slide228.xml" ContentType="application/vnd.openxmlformats-officedocument.presentationml.slide+xml"/>
  <Override PartName="/ppt/slideMasters/slideMaster229.xml" ContentType="application/vnd.openxmlformats-officedocument.presentationml.slideMaster+xml"/>
  <Override PartName="/ppt/slides/slide229.xml" ContentType="application/vnd.openxmlformats-officedocument.presentationml.slide+xml"/>
  <Override PartName="/ppt/slideMasters/slideMaster230.xml" ContentType="application/vnd.openxmlformats-officedocument.presentationml.slideMaster+xml"/>
  <Override PartName="/ppt/slides/slide230.xml" ContentType="application/vnd.openxmlformats-officedocument.presentationml.slide+xml"/>
  <Override PartName="/ppt/slideMasters/slideMaster231.xml" ContentType="application/vnd.openxmlformats-officedocument.presentationml.slideMaster+xml"/>
  <Override PartName="/ppt/slides/slide231.xml" ContentType="application/vnd.openxmlformats-officedocument.presentationml.slide+xml"/>
  <Override PartName="/ppt/slideMasters/slideMaster232.xml" ContentType="application/vnd.openxmlformats-officedocument.presentationml.slideMaster+xml"/>
  <Override PartName="/ppt/slides/slide232.xml" ContentType="application/vnd.openxmlformats-officedocument.presentationml.slide+xml"/>
  <Override PartName="/ppt/slideMasters/slideMaster233.xml" ContentType="application/vnd.openxmlformats-officedocument.presentationml.slideMaster+xml"/>
  <Override PartName="/ppt/slides/slide233.xml" ContentType="application/vnd.openxmlformats-officedocument.presentationml.slide+xml"/>
  <Override PartName="/ppt/slideMasters/slideMaster234.xml" ContentType="application/vnd.openxmlformats-officedocument.presentationml.slideMaster+xml"/>
  <Override PartName="/ppt/slides/slide234.xml" ContentType="application/vnd.openxmlformats-officedocument.presentationml.slide+xml"/>
  <Override PartName="/ppt/slideMasters/slideMaster235.xml" ContentType="application/vnd.openxmlformats-officedocument.presentationml.slideMaster+xml"/>
  <Override PartName="/ppt/slides/slide235.xml" ContentType="application/vnd.openxmlformats-officedocument.presentationml.slide+xml"/>
  <Override PartName="/ppt/slideMasters/slideMaster236.xml" ContentType="application/vnd.openxmlformats-officedocument.presentationml.slideMaster+xml"/>
  <Override PartName="/ppt/slides/slide236.xml" ContentType="application/vnd.openxmlformats-officedocument.presentationml.slide+xml"/>
  <Override PartName="/ppt/slideMasters/slideMaster237.xml" ContentType="application/vnd.openxmlformats-officedocument.presentationml.slideMaster+xml"/>
  <Override PartName="/ppt/slides/slide237.xml" ContentType="application/vnd.openxmlformats-officedocument.presentationml.slide+xml"/>
  <Override PartName="/ppt/slideMasters/slideMaster238.xml" ContentType="application/vnd.openxmlformats-officedocument.presentationml.slideMaster+xml"/>
  <Override PartName="/ppt/slides/slide238.xml" ContentType="application/vnd.openxmlformats-officedocument.presentationml.slide+xml"/>
  <Override PartName="/ppt/slideMasters/slideMaster239.xml" ContentType="application/vnd.openxmlformats-officedocument.presentationml.slideMaster+xml"/>
  <Override PartName="/ppt/slides/slide239.xml" ContentType="application/vnd.openxmlformats-officedocument.presentationml.slide+xml"/>
  <Override PartName="/ppt/slideMasters/slideMaster240.xml" ContentType="application/vnd.openxmlformats-officedocument.presentationml.slideMaster+xml"/>
  <Override PartName="/ppt/slides/slide240.xml" ContentType="application/vnd.openxmlformats-officedocument.presentationml.slide+xml"/>
  <Override PartName="/ppt/slideMasters/slideMaster241.xml" ContentType="application/vnd.openxmlformats-officedocument.presentationml.slideMaster+xml"/>
  <Override PartName="/ppt/slides/slide241.xml" ContentType="application/vnd.openxmlformats-officedocument.presentationml.slide+xml"/>
  <Override PartName="/ppt/slideMasters/slideMaster242.xml" ContentType="application/vnd.openxmlformats-officedocument.presentationml.slideMaster+xml"/>
  <Override PartName="/ppt/slides/slide242.xml" ContentType="application/vnd.openxmlformats-officedocument.presentationml.slide+xml"/>
  <Override PartName="/ppt/slideMasters/slideMaster243.xml" ContentType="application/vnd.openxmlformats-officedocument.presentationml.slideMaster+xml"/>
  <Override PartName="/ppt/slides/slide243.xml" ContentType="application/vnd.openxmlformats-officedocument.presentationml.slide+xml"/>
  <Override PartName="/ppt/slideMasters/slideMaster244.xml" ContentType="application/vnd.openxmlformats-officedocument.presentationml.slideMaster+xml"/>
  <Override PartName="/ppt/slides/slide244.xml" ContentType="application/vnd.openxmlformats-officedocument.presentationml.slide+xml"/>
  <Override PartName="/ppt/slideMasters/slideMaster245.xml" ContentType="application/vnd.openxmlformats-officedocument.presentationml.slideMaster+xml"/>
  <Override PartName="/ppt/slides/slide245.xml" ContentType="application/vnd.openxmlformats-officedocument.presentationml.slide+xml"/>
  <Override PartName="/ppt/slideMasters/slideMaster246.xml" ContentType="application/vnd.openxmlformats-officedocument.presentationml.slideMaster+xml"/>
  <Override PartName="/ppt/slides/slide246.xml" ContentType="application/vnd.openxmlformats-officedocument.presentationml.slide+xml"/>
  <Override PartName="/ppt/slideMasters/slideMaster247.xml" ContentType="application/vnd.openxmlformats-officedocument.presentationml.slideMaster+xml"/>
  <Override PartName="/ppt/slides/slide247.xml" ContentType="application/vnd.openxmlformats-officedocument.presentationml.slide+xml"/>
  <Override PartName="/ppt/slideMasters/slideMaster248.xml" ContentType="application/vnd.openxmlformats-officedocument.presentationml.slideMaster+xml"/>
  <Override PartName="/ppt/slides/slide248.xml" ContentType="application/vnd.openxmlformats-officedocument.presentationml.slide+xml"/>
  <Override PartName="/ppt/slideMasters/slideMaster249.xml" ContentType="application/vnd.openxmlformats-officedocument.presentationml.slideMaster+xml"/>
  <Override PartName="/ppt/slides/slide249.xml" ContentType="application/vnd.openxmlformats-officedocument.presentationml.slide+xml"/>
  <Override PartName="/ppt/slideMasters/slideMaster250.xml" ContentType="application/vnd.openxmlformats-officedocument.presentationml.slideMaster+xml"/>
  <Override PartName="/ppt/slides/slide250.xml" ContentType="application/vnd.openxmlformats-officedocument.presentationml.slide+xml"/>
  <Override PartName="/ppt/slideMasters/slideMaster251.xml" ContentType="application/vnd.openxmlformats-officedocument.presentationml.slideMaster+xml"/>
  <Override PartName="/ppt/slides/slide251.xml" ContentType="application/vnd.openxmlformats-officedocument.presentationml.slide+xml"/>
  <Override PartName="/ppt/slideMasters/slideMaster252.xml" ContentType="application/vnd.openxmlformats-officedocument.presentationml.slideMaster+xml"/>
  <Override PartName="/ppt/slides/slide252.xml" ContentType="application/vnd.openxmlformats-officedocument.presentationml.slide+xml"/>
  <Override PartName="/ppt/slideMasters/slideMaster253.xml" ContentType="application/vnd.openxmlformats-officedocument.presentationml.slideMaster+xml"/>
  <Override PartName="/ppt/slides/slide253.xml" ContentType="application/vnd.openxmlformats-officedocument.presentationml.slide+xml"/>
  <Override PartName="/ppt/slideMasters/slideMaster254.xml" ContentType="application/vnd.openxmlformats-officedocument.presentationml.slideMaster+xml"/>
  <Override PartName="/ppt/slides/slide254.xml" ContentType="application/vnd.openxmlformats-officedocument.presentationml.slide+xml"/>
  <Override PartName="/ppt/slideMasters/slideMaster255.xml" ContentType="application/vnd.openxmlformats-officedocument.presentationml.slideMaster+xml"/>
  <Override PartName="/ppt/slides/slide255.xml" ContentType="application/vnd.openxmlformats-officedocument.presentationml.slide+xml"/>
  <Override PartName="/ppt/slideMasters/slideMaster256.xml" ContentType="application/vnd.openxmlformats-officedocument.presentationml.slideMaster+xml"/>
  <Override PartName="/ppt/slides/slide256.xml" ContentType="application/vnd.openxmlformats-officedocument.presentationml.slide+xml"/>
  <Override PartName="/ppt/slideMasters/slideMaster257.xml" ContentType="application/vnd.openxmlformats-officedocument.presentationml.slideMaster+xml"/>
  <Override PartName="/ppt/slides/slide257.xml" ContentType="application/vnd.openxmlformats-officedocument.presentationml.slide+xml"/>
  <Override PartName="/ppt/slideMasters/slideMaster258.xml" ContentType="application/vnd.openxmlformats-officedocument.presentationml.slideMaster+xml"/>
  <Override PartName="/ppt/slides/slide258.xml" ContentType="application/vnd.openxmlformats-officedocument.presentationml.slide+xml"/>
  <Override PartName="/ppt/slideMasters/slideMaster259.xml" ContentType="application/vnd.openxmlformats-officedocument.presentationml.slideMaster+xml"/>
  <Override PartName="/ppt/slides/slide259.xml" ContentType="application/vnd.openxmlformats-officedocument.presentationml.slide+xml"/>
  <Override PartName="/ppt/slideMasters/slideMaster260.xml" ContentType="application/vnd.openxmlformats-officedocument.presentationml.slideMaster+xml"/>
  <Override PartName="/ppt/slides/slide26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 id="340" r:id="rId86"/>
    <p:sldId id="341" r:id="rId87"/>
    <p:sldId id="342" r:id="rId88"/>
    <p:sldId id="343" r:id="rId89"/>
    <p:sldId id="344" r:id="rId90"/>
    <p:sldId id="345" r:id="rId91"/>
    <p:sldId id="346" r:id="rId92"/>
    <p:sldId id="347" r:id="rId93"/>
    <p:sldId id="348" r:id="rId94"/>
    <p:sldId id="349" r:id="rId95"/>
    <p:sldId id="350" r:id="rId96"/>
    <p:sldId id="351" r:id="rId97"/>
    <p:sldId id="352" r:id="rId98"/>
    <p:sldId id="353" r:id="rId99"/>
    <p:sldId id="354" r:id="rId100"/>
    <p:sldId id="355" r:id="rId101"/>
    <p:sldId id="356" r:id="rId102"/>
    <p:sldId id="357" r:id="rId103"/>
    <p:sldId id="358" r:id="rId104"/>
    <p:sldId id="359" r:id="rId105"/>
    <p:sldId id="360" r:id="rId106"/>
    <p:sldId id="361" r:id="rId107"/>
    <p:sldId id="362" r:id="rId108"/>
    <p:sldId id="363" r:id="rId109"/>
    <p:sldId id="364" r:id="rId110"/>
    <p:sldId id="365" r:id="rId111"/>
    <p:sldId id="366" r:id="rId112"/>
    <p:sldId id="367" r:id="rId113"/>
    <p:sldId id="368" r:id="rId114"/>
    <p:sldId id="369" r:id="rId115"/>
    <p:sldId id="370" r:id="rId116"/>
    <p:sldId id="371" r:id="rId117"/>
    <p:sldId id="372" r:id="rId118"/>
    <p:sldId id="373" r:id="rId119"/>
    <p:sldId id="374" r:id="rId120"/>
    <p:sldId id="375" r:id="rId121"/>
    <p:sldId id="376" r:id="rId122"/>
    <p:sldId id="377" r:id="rId123"/>
    <p:sldId id="378" r:id="rId124"/>
    <p:sldId id="379" r:id="rId125"/>
    <p:sldId id="380" r:id="rId126"/>
    <p:sldId id="381" r:id="rId127"/>
    <p:sldId id="382" r:id="rId128"/>
    <p:sldId id="383" r:id="rId129"/>
    <p:sldId id="384" r:id="rId130"/>
    <p:sldId id="385" r:id="rId131"/>
    <p:sldId id="386" r:id="rId132"/>
    <p:sldId id="387" r:id="rId133"/>
    <p:sldId id="388" r:id="rId134"/>
    <p:sldId id="389" r:id="rId135"/>
    <p:sldId id="390" r:id="rId136"/>
    <p:sldId id="391" r:id="rId137"/>
    <p:sldId id="392" r:id="rId138"/>
    <p:sldId id="393" r:id="rId139"/>
    <p:sldId id="394" r:id="rId140"/>
    <p:sldId id="395" r:id="rId141"/>
    <p:sldId id="396" r:id="rId142"/>
    <p:sldId id="397" r:id="rId143"/>
    <p:sldId id="398" r:id="rId144"/>
    <p:sldId id="399" r:id="rId145"/>
    <p:sldId id="400" r:id="rId146"/>
    <p:sldId id="401" r:id="rId147"/>
    <p:sldId id="402" r:id="rId148"/>
    <p:sldId id="403" r:id="rId149"/>
    <p:sldId id="404" r:id="rId150"/>
    <p:sldId id="405" r:id="rId151"/>
    <p:sldId id="406" r:id="rId152"/>
    <p:sldId id="407" r:id="rId153"/>
    <p:sldId id="408" r:id="rId154"/>
    <p:sldId id="409" r:id="rId155"/>
    <p:sldId id="410" r:id="rId156"/>
    <p:sldId id="411" r:id="rId157"/>
    <p:sldId id="412" r:id="rId158"/>
    <p:sldId id="413" r:id="rId159"/>
    <p:sldId id="414" r:id="rId160"/>
    <p:sldId id="415" r:id="rId161"/>
    <p:sldId id="416" r:id="rId162"/>
    <p:sldId id="417" r:id="rId163"/>
    <p:sldId id="418" r:id="rId164"/>
    <p:sldId id="419" r:id="rId165"/>
    <p:sldId id="420" r:id="rId166"/>
    <p:sldId id="421" r:id="rId167"/>
    <p:sldId id="422" r:id="rId168"/>
    <p:sldId id="423" r:id="rId169"/>
    <p:sldId id="424" r:id="rId170"/>
    <p:sldId id="425" r:id="rId171"/>
    <p:sldId id="426" r:id="rId172"/>
    <p:sldId id="427" r:id="rId173"/>
    <p:sldId id="428" r:id="rId174"/>
    <p:sldId id="429" r:id="rId175"/>
    <p:sldId id="430" r:id="rId176"/>
    <p:sldId id="431" r:id="rId177"/>
    <p:sldId id="432" r:id="rId178"/>
    <p:sldId id="433" r:id="rId179"/>
    <p:sldId id="434" r:id="rId180"/>
    <p:sldId id="435" r:id="rId181"/>
    <p:sldId id="436" r:id="rId182"/>
    <p:sldId id="437" r:id="rId183"/>
    <p:sldId id="438" r:id="rId184"/>
    <p:sldId id="439" r:id="rId185"/>
    <p:sldId id="440" r:id="rId186"/>
    <p:sldId id="441" r:id="rId187"/>
    <p:sldId id="442" r:id="rId188"/>
    <p:sldId id="443" r:id="rId189"/>
    <p:sldId id="444" r:id="rId190"/>
    <p:sldId id="445" r:id="rId191"/>
    <p:sldId id="446" r:id="rId192"/>
    <p:sldId id="447" r:id="rId193"/>
    <p:sldId id="448" r:id="rId194"/>
    <p:sldId id="449" r:id="rId195"/>
    <p:sldId id="450" r:id="rId196"/>
    <p:sldId id="451" r:id="rId197"/>
    <p:sldId id="452" r:id="rId198"/>
    <p:sldId id="453" r:id="rId199"/>
    <p:sldId id="454" r:id="rId200"/>
    <p:sldId id="455" r:id="rId201"/>
    <p:sldId id="456" r:id="rId202"/>
    <p:sldId id="457" r:id="rId203"/>
    <p:sldId id="458" r:id="rId204"/>
    <p:sldId id="459" r:id="rId205"/>
    <p:sldId id="460" r:id="rId206"/>
    <p:sldId id="461" r:id="rId207"/>
    <p:sldId id="462" r:id="rId208"/>
    <p:sldId id="463" r:id="rId209"/>
    <p:sldId id="464" r:id="rId210"/>
    <p:sldId id="465" r:id="rId211"/>
    <p:sldId id="466" r:id="rId212"/>
    <p:sldId id="467" r:id="rId213"/>
    <p:sldId id="468" r:id="rId214"/>
    <p:sldId id="469" r:id="rId215"/>
    <p:sldId id="470" r:id="rId216"/>
    <p:sldId id="471" r:id="rId217"/>
    <p:sldId id="472" r:id="rId218"/>
    <p:sldId id="473" r:id="rId219"/>
    <p:sldId id="474" r:id="rId220"/>
    <p:sldId id="475" r:id="rId221"/>
    <p:sldId id="476" r:id="rId222"/>
    <p:sldId id="477" r:id="rId223"/>
    <p:sldId id="478" r:id="rId224"/>
    <p:sldId id="479" r:id="rId225"/>
    <p:sldId id="480" r:id="rId226"/>
    <p:sldId id="481" r:id="rId227"/>
    <p:sldId id="482" r:id="rId228"/>
    <p:sldId id="483" r:id="rId229"/>
    <p:sldId id="484" r:id="rId230"/>
    <p:sldId id="485" r:id="rId231"/>
    <p:sldId id="486" r:id="rId232"/>
    <p:sldId id="487" r:id="rId233"/>
    <p:sldId id="488" r:id="rId234"/>
    <p:sldId id="489" r:id="rId235"/>
    <p:sldId id="490" r:id="rId236"/>
    <p:sldId id="491" r:id="rId237"/>
    <p:sldId id="492" r:id="rId238"/>
    <p:sldId id="493" r:id="rId239"/>
    <p:sldId id="494" r:id="rId240"/>
    <p:sldId id="495" r:id="rId241"/>
    <p:sldId id="496" r:id="rId242"/>
    <p:sldId id="497" r:id="rId243"/>
    <p:sldId id="498" r:id="rId244"/>
    <p:sldId id="499" r:id="rId245"/>
    <p:sldId id="500" r:id="rId246"/>
    <p:sldId id="501" r:id="rId247"/>
    <p:sldId id="502" r:id="rId248"/>
    <p:sldId id="503" r:id="rId249"/>
    <p:sldId id="504" r:id="rId250"/>
    <p:sldId id="505" r:id="rId251"/>
    <p:sldId id="506" r:id="rId252"/>
    <p:sldId id="507" r:id="rId253"/>
    <p:sldId id="508" r:id="rId254"/>
    <p:sldId id="509" r:id="rId255"/>
    <p:sldId id="510" r:id="rId256"/>
    <p:sldId id="511" r:id="rId257"/>
    <p:sldId id="512" r:id="rId258"/>
    <p:sldId id="513" r:id="rId259"/>
    <p:sldId id="514" r:id="rId260"/>
    <p:sldId id="515" r:id="rId261"/>
  </p:sldIdLst>
  <p:notesMasterIdLst>
    <p:notesMasterId r:id="rId262"/>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notesMaster" Target="notesMasters/notesMaster1.xml"/><Relationship Id="rId263" Type="http://schemas.openxmlformats.org/officeDocument/2006/relationships/presProps" Target="presProps.xml"/><Relationship Id="rId264" Type="http://schemas.openxmlformats.org/officeDocument/2006/relationships/viewProps" Target="viewProps.xml"/><Relationship Id="rId265" Type="http://schemas.openxmlformats.org/officeDocument/2006/relationships/theme" Target="theme/theme1.xml"/><Relationship Id="rId266" Type="http://schemas.openxmlformats.org/officeDocument/2006/relationships/tableStyles" Target="tableStyles.xml"/></Relationships>
</file>

<file path=ppt/media/>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0.xml"/>
		</Relationships>
</file>

<file path=ppt/notesSlides/_rels/notesSlide1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1.xml"/>
		</Relationships>
</file>

<file path=ppt/notesSlides/_rels/notesSlide1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2.xml"/>
		</Relationships>
</file>

<file path=ppt/notesSlides/_rels/notesSlide1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3.xml"/>
		</Relationships>
</file>

<file path=ppt/notesSlides/_rels/notesSlide1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4.xml"/>
		</Relationships>
</file>

<file path=ppt/notesSlides/_rels/notesSlide1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5.xml"/>
		</Relationships>
</file>

<file path=ppt/notesSlides/_rels/notesSlide1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6.xml"/>
		</Relationships>
</file>

<file path=ppt/notesSlides/_rels/notesSlide1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7.xml"/>
		</Relationships>
</file>

<file path=ppt/notesSlides/_rels/notesSlide1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8.xml"/>
		</Relationships>
</file>

<file path=ppt/notesSlides/_rels/notesSlide1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9.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0.xml"/>
		</Relationships>
</file>

<file path=ppt/notesSlides/_rels/notesSlide1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1.xml"/>
		</Relationships>
</file>

<file path=ppt/notesSlides/_rels/notesSlide1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2.xml"/>
		</Relationships>
</file>

<file path=ppt/notesSlides/_rels/notesSlide1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3.xml"/>
		</Relationships>
</file>

<file path=ppt/notesSlides/_rels/notesSlide1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4.xml"/>
		</Relationships>
</file>

<file path=ppt/notesSlides/_rels/notesSlide1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5.xml"/>
		</Relationships>
</file>

<file path=ppt/notesSlides/_rels/notesSlide1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6.xml"/>
		</Relationships>
</file>

<file path=ppt/notesSlides/_rels/notesSlide1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7.xml"/>
		</Relationships>
</file>

<file path=ppt/notesSlides/_rels/notesSlide1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8.xml"/>
		</Relationships>
</file>

<file path=ppt/notesSlides/_rels/notesSlide1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9.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0.xml"/>
		</Relationships>
</file>

<file path=ppt/notesSlides/_rels/notesSlide1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1.xml"/>
		</Relationships>
</file>

<file path=ppt/notesSlides/_rels/notesSlide1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2.xml"/>
		</Relationships>
</file>

<file path=ppt/notesSlides/_rels/notesSlide1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3.xml"/>
		</Relationships>
</file>

<file path=ppt/notesSlides/_rels/notesSlide1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4.xml"/>
		</Relationships>
</file>

<file path=ppt/notesSlides/_rels/notesSlide1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5.xml"/>
		</Relationships>
</file>

<file path=ppt/notesSlides/_rels/notesSlide1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6.xml"/>
		</Relationships>
</file>

<file path=ppt/notesSlides/_rels/notesSlide1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7.xml"/>
		</Relationships>
</file>

<file path=ppt/notesSlides/_rels/notesSlide1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8.xml"/>
		</Relationships>
</file>

<file path=ppt/notesSlides/_rels/notesSlide1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9.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0.xml"/>
		</Relationships>
</file>

<file path=ppt/notesSlides/_rels/notesSlide1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1.xml"/>
		</Relationships>
</file>

<file path=ppt/notesSlides/_rels/notesSlide1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2.xml"/>
		</Relationships>
</file>

<file path=ppt/notesSlides/_rels/notesSlide1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3.xml"/>
		</Relationships>
</file>

<file path=ppt/notesSlides/_rels/notesSlide1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4.xml"/>
		</Relationships>
</file>

<file path=ppt/notesSlides/_rels/notesSlide1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5.xml"/>
		</Relationships>
</file>

<file path=ppt/notesSlides/_rels/notesSlide1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6.xml"/>
		</Relationships>
</file>

<file path=ppt/notesSlides/_rels/notesSlide1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7.xml"/>
		</Relationships>
</file>

<file path=ppt/notesSlides/_rels/notesSlide1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8.xml"/>
		</Relationships>
</file>

<file path=ppt/notesSlides/_rels/notesSlide1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9.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0.xml"/>
		</Relationships>
</file>

<file path=ppt/notesSlides/_rels/notesSlide1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1.xml"/>
		</Relationships>
</file>

<file path=ppt/notesSlides/_rels/notesSlide1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2.xml"/>
		</Relationships>
</file>

<file path=ppt/notesSlides/_rels/notesSlide1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3.xml"/>
		</Relationships>
</file>

<file path=ppt/notesSlides/_rels/notesSlide1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4.xml"/>
		</Relationships>
</file>

<file path=ppt/notesSlides/_rels/notesSlide1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5.xml"/>
		</Relationships>
</file>

<file path=ppt/notesSlides/_rels/notesSlide1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6.xml"/>
		</Relationships>
</file>

<file path=ppt/notesSlides/_rels/notesSlide1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7.xml"/>
		</Relationships>
</file>

<file path=ppt/notesSlides/_rels/notesSlide1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8.xml"/>
		</Relationships>
</file>

<file path=ppt/notesSlides/_rels/notesSlide1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9.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0.xml"/>
		</Relationships>
</file>

<file path=ppt/notesSlides/_rels/notesSlide1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1.xml"/>
		</Relationships>
</file>

<file path=ppt/notesSlides/_rels/notesSlide1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2.xml"/>
		</Relationships>
</file>

<file path=ppt/notesSlides/_rels/notesSlide1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3.xml"/>
		</Relationships>
</file>

<file path=ppt/notesSlides/_rels/notesSlide1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4.xml"/>
		</Relationships>
</file>

<file path=ppt/notesSlides/_rels/notesSlide1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5.xml"/>
		</Relationships>
</file>

<file path=ppt/notesSlides/_rels/notesSlide1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6.xml"/>
		</Relationships>
</file>

<file path=ppt/notesSlides/_rels/notesSlide1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7.xml"/>
		</Relationships>
</file>

<file path=ppt/notesSlides/_rels/notesSlide1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8.xml"/>
		</Relationships>
</file>

<file path=ppt/notesSlides/_rels/notesSlide1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9.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0.xml"/>
		</Relationships>
</file>

<file path=ppt/notesSlides/_rels/notesSlide1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1.xml"/>
		</Relationships>
</file>

<file path=ppt/notesSlides/_rels/notesSlide1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2.xml"/>
		</Relationships>
</file>

<file path=ppt/notesSlides/_rels/notesSlide1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3.xml"/>
		</Relationships>
</file>

<file path=ppt/notesSlides/_rels/notesSlide1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4.xml"/>
		</Relationships>
</file>

<file path=ppt/notesSlides/_rels/notesSlide1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5.xml"/>
		</Relationships>
</file>

<file path=ppt/notesSlides/_rels/notesSlide1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6.xml"/>
		</Relationships>
</file>

<file path=ppt/notesSlides/_rels/notesSlide1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7.xml"/>
		</Relationships>
</file>

<file path=ppt/notesSlides/_rels/notesSlide1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8.xml"/>
		</Relationships>
</file>

<file path=ppt/notesSlides/_rels/notesSlide1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9.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0.xml"/>
		</Relationships>
</file>

<file path=ppt/notesSlides/_rels/notesSlide1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1.xml"/>
		</Relationships>
</file>

<file path=ppt/notesSlides/_rels/notesSlide1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2.xml"/>
		</Relationships>
</file>

<file path=ppt/notesSlides/_rels/notesSlide1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3.xml"/>
		</Relationships>
</file>

<file path=ppt/notesSlides/_rels/notesSlide1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4.xml"/>
		</Relationships>
</file>

<file path=ppt/notesSlides/_rels/notesSlide1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5.xml"/>
		</Relationships>
</file>

<file path=ppt/notesSlides/_rels/notesSlide1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6.xml"/>
		</Relationships>
</file>

<file path=ppt/notesSlides/_rels/notesSlide1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7.xml"/>
		</Relationships>
</file>

<file path=ppt/notesSlides/_rels/notesSlide1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8.xml"/>
		</Relationships>
</file>

<file path=ppt/notesSlides/_rels/notesSlide1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9.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0.xml"/>
		</Relationships>
</file>

<file path=ppt/notesSlides/_rels/notesSlide1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1.xml"/>
		</Relationships>
</file>

<file path=ppt/notesSlides/_rels/notesSlide1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2.xml"/>
		</Relationships>
</file>

<file path=ppt/notesSlides/_rels/notesSlide1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3.xml"/>
		</Relationships>
</file>

<file path=ppt/notesSlides/_rels/notesSlide1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4.xml"/>
		</Relationships>
</file>

<file path=ppt/notesSlides/_rels/notesSlide1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5.xml"/>
		</Relationships>
</file>

<file path=ppt/notesSlides/_rels/notesSlide1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6.xml"/>
		</Relationships>
</file>

<file path=ppt/notesSlides/_rels/notesSlide1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7.xml"/>
		</Relationships>
</file>

<file path=ppt/notesSlides/_rels/notesSlide1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8.xml"/>
		</Relationships>
</file>

<file path=ppt/notesSlides/_rels/notesSlide1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9.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1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0.xml"/>
		</Relationships>
</file>

<file path=ppt/notesSlides/_rels/notesSlide1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1.xml"/>
		</Relationships>
</file>

<file path=ppt/notesSlides/_rels/notesSlide1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2.xml"/>
		</Relationships>
</file>

<file path=ppt/notesSlides/_rels/notesSlide1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3.xml"/>
		</Relationships>
</file>

<file path=ppt/notesSlides/_rels/notesSlide1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4.xml"/>
		</Relationships>
</file>

<file path=ppt/notesSlides/_rels/notesSlide1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5.xml"/>
		</Relationships>
</file>

<file path=ppt/notesSlides/_rels/notesSlide1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6.xml"/>
		</Relationships>
</file>

<file path=ppt/notesSlides/_rels/notesSlide1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7.xml"/>
		</Relationships>
</file>

<file path=ppt/notesSlides/_rels/notesSlide1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8.xml"/>
		</Relationships>
</file>

<file path=ppt/notesSlides/_rels/notesSlide1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0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0.xml"/>
		</Relationships>
</file>

<file path=ppt/notesSlides/_rels/notesSlide20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1.xml"/>
		</Relationships>
</file>

<file path=ppt/notesSlides/_rels/notesSlide20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2.xml"/>
		</Relationships>
</file>

<file path=ppt/notesSlides/_rels/notesSlide20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3.xml"/>
		</Relationships>
</file>

<file path=ppt/notesSlides/_rels/notesSlide20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4.xml"/>
		</Relationships>
</file>

<file path=ppt/notesSlides/_rels/notesSlide20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5.xml"/>
		</Relationships>
</file>

<file path=ppt/notesSlides/_rels/notesSlide20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6.xml"/>
		</Relationships>
</file>

<file path=ppt/notesSlides/_rels/notesSlide20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7.xml"/>
		</Relationships>
</file>

<file path=ppt/notesSlides/_rels/notesSlide20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8.xml"/>
		</Relationships>
</file>

<file path=ppt/notesSlides/_rels/notesSlide20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9.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0.xml"/>
		</Relationships>
</file>

<file path=ppt/notesSlides/_rels/notesSlide2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1.xml"/>
		</Relationships>
</file>

<file path=ppt/notesSlides/_rels/notesSlide2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2.xml"/>
		</Relationships>
</file>

<file path=ppt/notesSlides/_rels/notesSlide2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3.xml"/>
		</Relationships>
</file>

<file path=ppt/notesSlides/_rels/notesSlide2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4.xml"/>
		</Relationships>
</file>

<file path=ppt/notesSlides/_rels/notesSlide2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5.xml"/>
		</Relationships>
</file>

<file path=ppt/notesSlides/_rels/notesSlide2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6.xml"/>
		</Relationships>
</file>

<file path=ppt/notesSlides/_rels/notesSlide2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7.xml"/>
		</Relationships>
</file>

<file path=ppt/notesSlides/_rels/notesSlide2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8.xml"/>
		</Relationships>
</file>

<file path=ppt/notesSlides/_rels/notesSlide2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9.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0.xml"/>
		</Relationships>
</file>

<file path=ppt/notesSlides/_rels/notesSlide2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1.xml"/>
		</Relationships>
</file>

<file path=ppt/notesSlides/_rels/notesSlide2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2.xml"/>
		</Relationships>
</file>

<file path=ppt/notesSlides/_rels/notesSlide2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3.xml"/>
		</Relationships>
</file>

<file path=ppt/notesSlides/_rels/notesSlide2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4.xml"/>
		</Relationships>
</file>

<file path=ppt/notesSlides/_rels/notesSlide2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5.xml"/>
		</Relationships>
</file>

<file path=ppt/notesSlides/_rels/notesSlide2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6.xml"/>
		</Relationships>
</file>

<file path=ppt/notesSlides/_rels/notesSlide2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7.xml"/>
		</Relationships>
</file>

<file path=ppt/notesSlides/_rels/notesSlide2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8.xml"/>
		</Relationships>
</file>

<file path=ppt/notesSlides/_rels/notesSlide2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9.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0.xml"/>
		</Relationships>
</file>

<file path=ppt/notesSlides/_rels/notesSlide2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1.xml"/>
		</Relationships>
</file>

<file path=ppt/notesSlides/_rels/notesSlide2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2.xml"/>
		</Relationships>
</file>

<file path=ppt/notesSlides/_rels/notesSlide2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3.xml"/>
		</Relationships>
</file>

<file path=ppt/notesSlides/_rels/notesSlide2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4.xml"/>
		</Relationships>
</file>

<file path=ppt/notesSlides/_rels/notesSlide2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5.xml"/>
		</Relationships>
</file>

<file path=ppt/notesSlides/_rels/notesSlide2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6.xml"/>
		</Relationships>
</file>

<file path=ppt/notesSlides/_rels/notesSlide2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7.xml"/>
		</Relationships>
</file>

<file path=ppt/notesSlides/_rels/notesSlide2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8.xml"/>
		</Relationships>
</file>

<file path=ppt/notesSlides/_rels/notesSlide2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9.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0.xml"/>
		</Relationships>
</file>

<file path=ppt/notesSlides/_rels/notesSlide2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1.xml"/>
		</Relationships>
</file>

<file path=ppt/notesSlides/_rels/notesSlide2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2.xml"/>
		</Relationships>
</file>

<file path=ppt/notesSlides/_rels/notesSlide2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3.xml"/>
		</Relationships>
</file>

<file path=ppt/notesSlides/_rels/notesSlide2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4.xml"/>
		</Relationships>
</file>

<file path=ppt/notesSlides/_rels/notesSlide2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5.xml"/>
		</Relationships>
</file>

<file path=ppt/notesSlides/_rels/notesSlide2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6.xml"/>
		</Relationships>
</file>

<file path=ppt/notesSlides/_rels/notesSlide2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7.xml"/>
		</Relationships>
</file>

<file path=ppt/notesSlides/_rels/notesSlide2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8.xml"/>
		</Relationships>
</file>

<file path=ppt/notesSlides/_rels/notesSlide2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9.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0.xml"/>
		</Relationships>
</file>

<file path=ppt/notesSlides/_rels/notesSlide2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1.xml"/>
		</Relationships>
</file>

<file path=ppt/notesSlides/_rels/notesSlide2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2.xml"/>
		</Relationships>
</file>

<file path=ppt/notesSlides/_rels/notesSlide2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3.xml"/>
		</Relationships>
</file>

<file path=ppt/notesSlides/_rels/notesSlide2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4.xml"/>
		</Relationships>
</file>

<file path=ppt/notesSlides/_rels/notesSlide2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5.xml"/>
		</Relationships>
</file>

<file path=ppt/notesSlides/_rels/notesSlide2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6.xml"/>
		</Relationships>
</file>

<file path=ppt/notesSlides/_rels/notesSlide2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7.xml"/>
		</Relationships>
</file>

<file path=ppt/notesSlides/_rels/notesSlide2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8.xml"/>
		</Relationships>
</file>

<file path=ppt/notesSlides/_rels/notesSlide2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9.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0.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9.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7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0.xml"/>
		</Relationships>
</file>

<file path=ppt/notesSlides/_rels/notesSlide7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1.xml"/>
		</Relationships>
</file>

<file path=ppt/notesSlides/_rels/notesSlide7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2.xml"/>
		</Relationships>
</file>

<file path=ppt/notesSlides/_rels/notesSlide7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3.xml"/>
		</Relationships>
</file>

<file path=ppt/notesSlides/_rels/notesSlide7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4.xml"/>
		</Relationships>
</file>

<file path=ppt/notesSlides/_rels/notesSlide7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5.xml"/>
		</Relationships>
</file>

<file path=ppt/notesSlides/_rels/notesSlide7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6.xml"/>
		</Relationships>
</file>

<file path=ppt/notesSlides/_rels/notesSlide7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7.xml"/>
		</Relationships>
</file>

<file path=ppt/notesSlides/_rels/notesSlide7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8.xml"/>
		</Relationships>
</file>

<file path=ppt/notesSlides/_rels/notesSlide7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9.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8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0.xml"/>
		</Relationships>
</file>

<file path=ppt/notesSlides/_rels/notesSlide8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1.xml"/>
		</Relationships>
</file>

<file path=ppt/notesSlides/_rels/notesSlide8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2.xml"/>
		</Relationships>
</file>

<file path=ppt/notesSlides/_rels/notesSlide8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3.xml"/>
		</Relationships>
</file>

<file path=ppt/notesSlides/_rels/notesSlide8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4.xml"/>
		</Relationships>
</file>

<file path=ppt/notesSlides/_rels/notesSlide8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5.xml"/>
		</Relationships>
</file>

<file path=ppt/notesSlides/_rels/notesSlide8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6.xml"/>
		</Relationships>
</file>

<file path=ppt/notesSlides/_rels/notesSlide8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7.xml"/>
		</Relationships>
</file>

<file path=ppt/notesSlides/_rels/notesSlide8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8.xml"/>
		</Relationships>
</file>

<file path=ppt/notesSlides/_rels/notesSlide8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9.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_rels/notesSlide9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0.xml"/>
		</Relationships>
</file>

<file path=ppt/notesSlides/_rels/notesSlide9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1.xml"/>
		</Relationships>
</file>

<file path=ppt/notesSlides/_rels/notesSlide9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2.xml"/>
		</Relationships>
</file>

<file path=ppt/notesSlides/_rels/notesSlide9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3.xml"/>
		</Relationships>
</file>

<file path=ppt/notesSlides/_rels/notesSlide9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4.xml"/>
		</Relationships>
</file>

<file path=ppt/notesSlides/_rels/notesSlide9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5.xml"/>
		</Relationships>
</file>

<file path=ppt/notesSlides/_rels/notesSlide9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6.xml"/>
		</Relationships>
</file>

<file path=ppt/notesSlides/_rels/notesSlide9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7.xml"/>
		</Relationships>
</file>

<file path=ppt/notesSlides/_rels/notesSlide9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8.xml"/>
		</Relationships>
</file>

<file path=ppt/notesSlides/_rels/notesSlide9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5F5F5"/>
        </a:solidFill>
      </p:bgPr>
    </p:bg>
    <p:spTree>
      <p:nvGrpSpPr>
        <p:cNvPr id="1" name=""/>
        <p:cNvGrpSpPr/>
        <p:nvPr/>
      </p:nvGrpSpPr>
      <p:grpSpPr>
        <a:xfrm>
          <a:off x="0" y="0"/>
          <a:ext cx="0" cy="0"/>
          <a:chOff x="0" y="0"/>
          <a:chExt cx="0" cy="0"/>
        </a:xfrm>
      </p:grpSpPr>
      <p:sp>
        <p:nvSpPr>
          <p:cNvPr id="2" name="Text 0"/>
          <p:cNvSpPr/>
          <p:nvPr/>
        </p:nvSpPr>
        <p:spPr>
          <a:xfrm>
            <a:off x="457200" y="1828800"/>
            <a:ext cx="8229600" cy="1371600"/>
          </a:xfrm>
          <a:prstGeom prst="rect">
            <a:avLst/>
          </a:prstGeom>
          <a:noFill/>
          <a:ln/>
        </p:spPr>
        <p:txBody>
          <a:bodyPr wrap="square" rtlCol="0" anchor="ctr"/>
          <a:lstStyle/>
          <a:p>
            <a:pPr algn="ctr" indent="0" marL="0">
              <a:buNone/>
            </a:pPr>
            <a:r>
              <a:rPr lang="en-US" sz="3600" b="1" dirty="0">
                <a:solidFill>
                  <a:srgbClr val="363636"/>
                </a:solidFill>
              </a:rPr>
              <a:t>CodeVideo Presentation</a:t>
            </a:r>
            <a:endParaRPr lang="en-US"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name="Slide 1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name="Slide 1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name="Slide 1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name="Slide 1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name="Slide 1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name="Slide 1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name="Slide 10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Our function will be generic over any type P that can be referenced as a Path. This gives us flexibility in what types of path arguments we can accept.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107 of 264</a:t>
            </a:r>
            <a:endParaRPr lang="en-US" sz="1000" dirty="0"/>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name="Slide 1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name="Slide 1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Our function will be generic over any type P that can be referenced as a Path. This gives us flexibility in what types of path arguments we can accept.</a:t>
            </a:r>
            <a:endParaRPr lang="en-US" sz="1400" dirty="0"/>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name="Slide 10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open the file using the question mark operator, which will return early with an error if the file can't be opened.</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110 of 264</a:t>
            </a:r>
            <a:endParaRPr lang="en-US" sz="1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name="Slide 1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name="Slide 1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open the file using the question mark operator, which will return early with an error if the file can't be opened.</a:t>
            </a:r>
            <a:endParaRPr lang="en-US" sz="1400" dirty="0"/>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name="Slide 11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wrap the file in a BufReader for efficient reading. This gives us buffered reading capabilities which are much more efficient than reading one byte at a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113 of 264</a:t>
            </a:r>
            <a:endParaRPr lang="en-US" sz="1000" dirty="0"/>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name="Slide 1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name="Slide 1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wrap the file in a BufReader for efficient reading. This gives us buffered reading capabilities which are much more efficient than reading one byte at a time.</a:t>
            </a:r>
            <a:endParaRPr lang="en-US" sz="1400" dirty="0"/>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name="Slide 1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collect all lines into a vector. Note that each line is actually a Result, since reading can fail at any point.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116 of 264</a:t>
            </a:r>
            <a:endParaRPr lang="en-US" sz="1000" dirty="0"/>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name="Slide 1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name="Slide 1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collect all lines into a vector. Note that each line is actually a Result, since reading can fail at any point.</a:t>
            </a:r>
            <a:endParaRPr lang="en-US" sz="1400" dirty="0"/>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name="Slide 11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vector to store our processed integer arrays.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119 of 264</a:t>
            </a:r>
            <a:endParaRPr lang="en-US" sz="1000" dirty="0"/>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name="Slide 1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name="Slide 1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name="Slide 1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name="Slide 12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name="Slide 1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name="Slide 1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vector to store our processed integer arrays.</a:t>
            </a:r>
            <a:endParaRPr lang="en-US" sz="1400" dirty="0"/>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name="Slide 1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For each line, we use the question mark operator to handle any potential reading errors.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126 of 264</a:t>
            </a:r>
            <a:endParaRPr lang="en-US" sz="1000" dirty="0"/>
          </a:p>
        </p:txBody>
      </p:sp>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name="Slide 1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name="Slide 1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For each line, we use the question mark operator to handle any potential reading errors.</a:t>
            </a:r>
            <a:endParaRPr lang="en-US" sz="1400" dirty="0"/>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name="Slide 1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split each line by the separator, then parse each piece into an integer. Note that we're using unwrap here, which means this function will panic if it encounters any non-integer values.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129 of 264</a:t>
            </a:r>
            <a:endParaRPr lang="en-US" sz="1000" dirty="0"/>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name="Slide 1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name="Slide 1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name="Slide 1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name="Slide 1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name="Slide 1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name="Slide 1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split each line by the separator, then parse each piece into an integer. Note that we're using unwrap here, which means this function will panic if it encounters any non-integer values.</a:t>
            </a:r>
            <a:endParaRPr lang="en-US" sz="1400" dirty="0"/>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name="Slide 1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Finally, we wrap our vector of integer arrays in Ok and return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136 of 264</a:t>
            </a:r>
            <a:endParaRPr lang="en-US" sz="1000" dirty="0"/>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name="Slide 1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name="Slide 1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name="Slide 1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Finally, we wrap our vector of integer arrays in Ok and return it.</a:t>
            </a:r>
            <a:endParaRPr lang="en-US" sz="1400" dirty="0"/>
          </a:p>
        </p:txBody>
      </p:sp>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name="Slide 13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create a main function to call the run part one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140 of 264</a:t>
            </a:r>
            <a:endParaRPr lang="en-US" sz="1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rules are pretty straightforward. For each stone, we need to check three conditions...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 of 264</a:t>
            </a:r>
            <a:endParaRPr lang="en-US" sz="1000" dirty="0"/>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name="Slide 1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name="Slide 1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name="Slide 1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name="Slide 1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name="Slide 1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create a main function to call the run part one function.</a:t>
            </a:r>
            <a:endParaRPr lang="en-US" sz="1400" dirty="0"/>
          </a:p>
        </p:txBody>
      </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name="Slide 14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146 of 264</a:t>
            </a:r>
            <a:endParaRPr lang="en-US" sz="1000" dirty="0"/>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name="Slide 146">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name="Slide 147">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name="Slide 14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However, when we try to use this approach for Part 2, which requires 75 blinks, we run into quite a problem. The number of stones grows exponentially the more we blink, and even when I was running this on my own M3 Max Mac, the calculations becomes intractable after around 40 to 45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151 of 264</a:t>
            </a:r>
            <a:endParaRPr lang="en-US" sz="1000" dirty="0"/>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name="Slide 14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It's time we implement a more elegant, optimized, and efficient solution using recursion and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152 of 264</a:t>
            </a:r>
            <a:endParaRPr lang="en-US" sz="1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name="Slide 15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It's time we implement a more elegant, optimized, and efficient solution using recursion and memoization.</a:t>
            </a:r>
            <a:endParaRPr lang="en-US" sz="1400" dirty="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name="Slide 1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get started by going to the top of the file and importing the HashMap package. We'll need this to keep track of our memoized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154 of 264</a:t>
            </a:r>
            <a:endParaRPr lang="en-US" sz="1000" dirty="0"/>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name="Slide 1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name="Slide 1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name="Slide 1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name="Slide 1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name="Slide 1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name="Slide 15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name="Slide 1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name="Slide 1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get started by going to the top of the file and importing the HashMap package. We'll need this to keep track of our memoized stone engravings.</a:t>
            </a:r>
            <a:endParaRPr lang="en-US" sz="1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name="Slide 1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define MemoKey and MemoMap types.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163 of 264</a:t>
            </a:r>
            <a:endParaRPr lang="en-US" sz="1000" dirty="0"/>
          </a:p>
        </p:txBody>
      </p:sp>
    </p:spTree>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name="Slide 1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name="Slide 1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name="Slide 1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define MemoKey and MemoMap types.</a:t>
            </a:r>
            <a:endParaRPr lang="en-US" sz="1400" dirty="0"/>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name="Slide 16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167 of 264</a:t>
            </a:r>
            <a:endParaRPr lang="en-US" sz="1000" dirty="0"/>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name="Slide 16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name="Slide 1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reason we can memoize according to blinks is because the resulting stone from any given stone will always be the same - you can take a given stone, whether it be 0, 1, 2, 3 or whatever - and you immediately know any other stone you see from that point on will have the same exact 'production' of further stones... so to speak.</a:t>
            </a:r>
            <a:endParaRPr lang="en-US" sz="1400" dirty="0"/>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name="Slide 16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let's get started with the implementation.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170 of 264</a:t>
            </a:r>
            <a:endParaRPr lang="en-US" sz="1000" dirty="0"/>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name="Slide 16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let's get started with the implementation.</a:t>
            </a:r>
            <a:endParaRPr lang="en-US" sz="1400" dirty="0"/>
          </a:p>
        </p:txBody>
      </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name="Slide 16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new function will take the current stone engraving we are looking at, the number of blinks we are at, and the memoized map of stone engraving and blinks remaining.</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172 of 264</a:t>
            </a:r>
            <a:endParaRPr lang="en-US" sz="1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name="Slide 1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name="Slide 17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name="Slide 1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name="Slide 1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name="Slide 1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name="Slide 1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name="Slide 1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name="Slide 1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new function will take the current stone engraving we are looking at, the number of blinks we are at, and the memoized map of stone engraving and blinks remaining.</a:t>
            </a:r>
            <a:endParaRPr lang="en-US" sz="1400" dirty="0"/>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name="Slide 17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is where a major optimization gain is - if we've already seen this stone and blinks combo, we can immediately return the count that this number of blinks results in for this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181 of 264</a:t>
            </a:r>
            <a:endParaRPr lang="en-US" sz="1000" dirty="0"/>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name="Slide 17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name="Slide 18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name="Slide 1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name="Slide 1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name="Slide 1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name="Slide 1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name="Slide 1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name="Slide 18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name="Slide 1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name="Slide 1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name="Slide 1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name="Slide 1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name="Slide 19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name="Slide 1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name="Slide 1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name="Slide 1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name="Slide 1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name="Slide 1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name="Slide 1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name="Slide 19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name="Slide 1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Hi everyone! Today I wanted to make this video to showcase the powers of my codevideo framework with a much more complex example.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3 of 264</a:t>
            </a:r>
            <a:endParaRPr lang="en-US"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name="Slide 20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name="Slide 20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name="Slide 20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name="Slide 20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name="Slide 20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name="Slide 20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name="Slide 20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name="Slide 20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name="Slide 20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name="Slide 20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 rules are pretty straightforward. For each stone, we need to check three conditions...</a:t>
            </a:r>
            <a:endParaRPr lang="en-US" sz="1400" dirty="0"/>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name="Slide 21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name="Slide 21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name="Slide 21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is where a major optimization gain is - if we've already seen this stone and blinks combo, we can immediately return the count that this number of blinks results in for this stone!</a:t>
            </a:r>
            <a:endParaRPr lang="en-US" sz="1400" dirty="0"/>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name="Slide 21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use this optimized solution to solve Part 2 of the challenge...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216 of 264</a:t>
            </a:r>
            <a:endParaRPr lang="en-US" sz="1000" dirty="0"/>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name="Slide 21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let's use this optimized solution to solve Part 2 of the challenge...</a:t>
            </a:r>
            <a:endParaRPr lang="en-US" sz="1400" dirty="0"/>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name="Slide 21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comment out part one here...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218 of 264</a:t>
            </a:r>
            <a:endParaRPr lang="en-US" sz="1000" dirty="0"/>
          </a:p>
        </p:txBody>
      </p:sp>
    </p:spTree>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name="Slide 21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name="Slide 21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name="Slide 21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name="Slide 21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comment out part one here...</a:t>
            </a:r>
            <a:endParaRPr lang="en-US" sz="1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So here it's pretty straightforward, if the stone is engraved with 0 it becomes engraved with a 1</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 of 264</a:t>
            </a:r>
            <a:endParaRPr lang="en-US" sz="1000" dirty="0"/>
          </a:p>
        </p:txBody>
      </p:sp>
    </p:spTree>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name="Slide 22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call run part two.</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223 of 264</a:t>
            </a:r>
            <a:endParaRPr lang="en-US" sz="1000" dirty="0"/>
          </a:p>
        </p:txBody>
      </p:sp>
    </p:spTree>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name="Slide 22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call run part two.</a:t>
            </a:r>
            <a:endParaRPr lang="en-US" sz="1400" dirty="0"/>
          </a:p>
        </p:txBody>
      </p:sp>
    </p:spTree>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name="Slide 22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run part two looks like: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225 of 264</a:t>
            </a:r>
            <a:endParaRPr lang="en-US" sz="1000" dirty="0"/>
          </a:p>
        </p:txBody>
      </p:sp>
    </p:spTree>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name="Slide 2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name="Slide 2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name="Slide 2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name="Slide 2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name="Slide 2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name="Slide 2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name="Slide 2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name="Slide 2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name="Slide 2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run part two looks like:</a:t>
            </a:r>
            <a:endParaRPr lang="en-US" sz="1400" dirty="0"/>
          </a:p>
        </p:txBody>
      </p:sp>
    </p:spTree>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name="Slide 23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235 of 264</a:t>
            </a:r>
            <a:endParaRPr lang="en-US" sz="1000" dirty="0"/>
          </a:p>
        </p:txBody>
      </p:sp>
    </p:spTree>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name="Slide 2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name="Slide 2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name="Slide 2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name="Slide 2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name="Slide 2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name="Slide 2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name="Slide 2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name="Slide 2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name="Slide 2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name="Slide 24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name="Slide 2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name="Slide 2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name="Slide 2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name="Slide 2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name="Slide 2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name="Slide 2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
use std::fs::File;
use std::io::{self, BufRead, BufReader};
use std::path::Path;
type MemoKey = (i64, usize);  // (stone_value, blinks_remaining)
type MemoMap = HashMap&lt;MemoKey, usize&gt;;
fn read_lines_as_int_arrays&lt;P&gt;(filename: P, sep: &amp;str) -&gt; io::Result&lt;Vec&lt;Vec&lt;i32&gt;&gt;&gt;
where
    P: AsRef&lt;Path&gt;,
{
    let file = File::open(filename)?;
    let reader = BufReader::new(file);
    let lines: Vec&lt;Result&lt;String, io::Error&gt;&gt; = reader.lines().collect();
    let mut int_arrays: Vec&lt;Vec&lt;i32&gt;&gt; = Vec::new();
    // split each line by the passed in sep and parse each element as an integer
    for line in lines {
        let line: String = line?;
        let int_array: Vec&lt;i32&gt; = line.split(sep).map(|x| x.parse::&lt;i32&gt;().unwrap()).collect();
        int_arrays.push(int_array);
    }
    Ok(int_arrays)
}
fn main() {
    run_part_one();
}
//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   println!("Count of stones after 25 blinks: {}", stone_engravings.len());
    run_part_two();
    Ok(())
}
fn count_stones_recursive(stone: i64, blinks: usize, memo: &amp;mut MemoMap) -&gt; usize {
    if blinks == 0 { return 1; }
    let key = (stone, blinks);
    if let Some(&amp;count) = memo.get(&amp;key) { return count; }
    let result = if stone == 0 {
        count_stones_recursive(1, blinks - 1, memo)
    } else {
        let digit_count = stone.to_string().len();
        if digit_count % 2 == 0 {
            let stone_str = stone.to_string();
            let half = digit_count / 2;
            let left = stone_str[..half].parse::&lt;i64&gt;().unwrap();
            let right = stone_str[half..].parse::&lt;i64&gt;().unwrap();
            count_stones_recursive(left, blinks - 1, memo) +
            count_stones_recursive(right, blinks - 1, memo)
        } else {
            count_stones_recursive(stone * 2024, blinks - 1, memo)
        }
    };
    memo.insert(key, result);
    result
}
pub fn run_part_two() -&gt; std::io::Result&lt;()&gt; {
    let input = read_lines_as_int_arrays("src/day_11/input.txt", "")?;
    let initial_stones: Vec&lt;i64&gt; = input[0].iter().map(|&amp;x| x as i64).collect();
    let blinks = 75;
    let mut memo = HashMap::new();
    let total: usize = initial_stones.iter()
        .map(|&amp;stone| {
            count_stones_recursive(stone, blinks, &amp;mut memo)
        })
        .sum();
    println!("Total stones after {} blinks: {}", blinks, total);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name="Slide 2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std::collections::HashMap;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MemoKey = (i64, usize);  // (stone_value, blinks_remaining)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type MemoMap = HashMap&lt;MemoKey, usize&gt;;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where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 AsRef&lt;Path&gt;,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file = File::open(filename)?;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reader = BufReader::new(file);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lines: Vec&lt;Result&lt;String, io::Error&gt;&gt; = reader.lines().collect();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int_arrays: Vec&lt;Vec&lt;i32&gt;&gt; = Vec::new();</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split each line by the passed in sep and parse each element as an integer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line in lines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line: String = line?;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int_array: Vec&lt;i32&gt; = line.split(sep).map(|x| x.parse::&lt;i32&gt;().unwrap()).collect();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int_arrays.push(int_array);</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Ok(int_arrays)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main()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run_part_two();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count_stones_recursive(stone: i64, blinks: usize, memo: &amp;mut MemoMap) -&gt; usize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blinks == 0 { return 1;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key = (stone, blinks);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let Some(&amp;count) = memo.get(&amp;key) { return count;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result =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count_stones_recursive(1,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digit_count = stone.to_string().len();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digit_count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digit_count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 = stone_str[..half].parse::&lt;i64&gt;().unwrap();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count_stones_recursive(left, blinks - 1, memo)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count_stones_recursive(right,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 2024, blinks - 1,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memo.insert(key,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result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run_part_two()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initial_stones: Vec&lt;i64&gt; = input[0].iter().map(|&amp;x| x as i64).collect();</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blinks = 75;</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memo = HashMap::new();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total: usize = initial_stones.iter()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.map(|&amp;stone|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count_stones_recursive(stone, blinks, &amp;mut memo)</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.sum();</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println!("Total stones after {} blinks: {}", blinks, total);</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Here's where further elegance shines through. Instead of simulating each blink step by step, we're going to use our memoized recursive function to calculate the total stones efficiently. We can give our map function the desired number of blinks directly.</a:t>
            </a:r>
            <a:endParaRPr lang="en-US"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name="Slide 2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let's run this optimized solution and see how it performs...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253 of 264</a:t>
            </a:r>
            <a:endParaRPr lang="en-US" sz="1000" dirty="0"/>
          </a:p>
        </p:txBody>
      </p:sp>
    </p:spTree>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name="Slide 2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let's run this with cargo run: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254 of 264</a:t>
            </a:r>
            <a:endParaRPr lang="en-US" sz="1000" dirty="0"/>
          </a:p>
        </p:txBody>
      </p:sp>
    </p:spTree>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name="Slide 252">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cargo run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name="Slide 253">
    <p:bg>
      <p:bgPr>
        <a:solidFill>
          <a:srgbClr val="FFFFFF"/>
        </a:solidFill>
      </p:bgPr>
    </p:bg>
    <p:spTree>
      <p:nvGrpSpPr>
        <p:cNvPr id="1" name=""/>
        <p:cNvGrpSpPr/>
        <p:nvPr/>
      </p:nvGrpSpPr>
      <p:grpSpPr>
        <a:xfrm>
          <a:off x="0" y="0"/>
          <a:ext cx="0" cy="0"/>
          <a:chOff x="0" y="0"/>
          <a:chExt cx="0" cy="0"/>
        </a:xfrm>
      </p:grpSpPr>
      <p:sp>
        <p:nvSpPr>
          <p:cNvPr id="2" name="Shape 0"/>
          <p:cNvSpPr/>
          <p:nvPr/>
        </p:nvSpPr>
        <p:spPr>
          <a:xfrm>
            <a:off x="457200" y="914400"/>
            <a:ext cx="8229600" cy="3657600"/>
          </a:xfrm>
          <a:prstGeom prst="rect">
            <a:avLst/>
          </a:prstGeom>
          <a:solidFill>
            <a:srgbClr val="212121"/>
          </a:solidFill>
          <a:ln/>
        </p:spPr>
      </p:sp>
      <p:sp>
        <p:nvSpPr>
          <p:cNvPr id="3" name="Text 1"/>
          <p:cNvSpPr/>
          <p:nvPr/>
        </p:nvSpPr>
        <p:spPr>
          <a:xfrm>
            <a:off x="731520" y="1188720"/>
            <a:ext cx="7772400" cy="3200400"/>
          </a:xfrm>
          <a:prstGeom prst="rect">
            <a:avLst/>
          </a:prstGeom>
          <a:noFill/>
          <a:ln/>
        </p:spPr>
        <p:txBody>
          <a:bodyPr wrap="square" rtlCol="0" anchor="ctr"/>
          <a:lstStyle/>
          <a:p>
            <a:pPr indent="0" marL="0">
              <a:buNone/>
            </a:pPr>
            <a:r>
              <a:rPr lang="en-US" sz="1400" dirty="0">
                <a:solidFill>
                  <a:srgbClr val="FFFFFF"/>
                </a:solidFill>
                <a:latin typeface="Courier New" pitchFamily="34" charset="0"/>
                <a:ea typeface="Courier New" pitchFamily="34" charset="-122"/>
                <a:cs typeface="Courier New" pitchFamily="34" charset="-120"/>
              </a:rPr>
              <a:t>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let's run this with cargo run:</a:t>
            </a:r>
            <a:endParaRPr lang="en-US" sz="1400" dirty="0"/>
          </a:p>
        </p:txBody>
      </p:sp>
    </p:spTree>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name="Slide 25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Even with 75 blinks, our memoized solution calculates the result almost instantly! The answer, or rather, the final count of stones, is over 218 trillion! Something that couldn't be done quickly on even the craziest of hardware if done via brute force and storing all the stones in an array like our naive approach in part 1. </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258 of 264</a:t>
            </a:r>
            <a:endParaRPr lang="en-US" sz="1000" dirty="0"/>
          </a:p>
        </p:txBody>
      </p:sp>
    </p:spTree>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name="Slide 25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puzzle is a perfect example of how some smart algorithmic choices can solve problems that would be completely intractable with a naive approach.</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259 of 264</a:t>
            </a:r>
            <a:endParaRPr lang="en-US" sz="1000" dirty="0"/>
          </a:p>
        </p:txBody>
      </p:sp>
    </p:spTree>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name="Slide 25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quickly review why this solution is so much more efficient...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260 of 264</a:t>
            </a:r>
            <a:endParaRPr lang="en-US" sz="1000" dirty="0"/>
          </a:p>
        </p:txBody>
      </p:sp>
    </p:spTree>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name="Slide 2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Again, the naive solution would need to store and process an exponentially growing number of stones. With 75 blinks, we'd need to handle over 218 trillion stones in memory! You'd need some serious hardware to do that!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261 of 264</a:t>
            </a:r>
            <a:endParaRPr lang="en-US" sz="1000" dirty="0"/>
          </a:p>
        </p:txBody>
      </p:sp>
    </p:spTree>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name="Slide 25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But our memoized solution just needs to store the count for each unique combination of stone value and remaining blinks. This dramatically reduces both memory usage and computation time.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262 of 264</a:t>
            </a:r>
            <a:endParaRPr lang="en-US" sz="1000" dirty="0"/>
          </a:p>
        </p:txBody>
      </p:sp>
    </p:spTree>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name="Slide 25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optimization technique is particularly powerful because it takes advantage of the problem's structure - the fact that any given stone will always produce the same result after a certain number of blinks.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263 of 264</a:t>
            </a:r>
            <a:endParaRPr lang="en-US" sz="1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name="Slide 2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that wraps up our exploration this elegant solution in Rust! Thanks for watching - I hope this helped demonstrate the power of careful algorithmic choices and how you can implement them in Rust.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264 of 264</a:t>
            </a:r>
            <a:endParaRPr lang="en-US" sz="10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be exploring an elegant solution in Rust that demonstrates the power of recursion combined with memoization.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 of 264</a:t>
            </a:r>
            <a:endParaRPr lang="en-US" sz="10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particular problem was from day 11 of 2024's Advent of Code - the challenge that came out on December 11th,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 of 264</a:t>
            </a:r>
            <a:endParaRPr lang="en-US" sz="10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So here it's pretty straightforward, if the stone is engraved with 0 it becomes engraved with a 1</a:t>
            </a:r>
            <a:endParaRPr lang="en-US" sz="14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for this else block, if a stone has an even number of digits, we split it in two where the "left" stone becomes the first half of the original stone, and the right stone becomes the "right" half of the original stone.</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43 of 264</a:t>
            </a:r>
            <a:endParaRPr lang="en-US" sz="10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for this else block, if a stone has an even number of digits, we split it in two where the "left" stone becomes the first half of the original stone, and the right stone becomes the "right" half of the original stone.</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Let's start by looking at the problem. We need to simulate some strange stones that change every time we blink...</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 of 264</a:t>
            </a:r>
            <a:endParaRPr lang="en-US" sz="10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finally, if none of the other rules applied, we multiply the stone by 2024</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51 of 264</a:t>
            </a:r>
            <a:endParaRPr lang="en-US" sz="10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finally, if none of the other rules applied, we multiply the stone by 2024</a:t>
            </a:r>
            <a:endParaRPr lang="en-US" sz="14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of course we return the new stones.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58 of 264</a:t>
            </a:r>
            <a:endParaRPr lang="en-US" sz="10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And then of course we return the new stones.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This naive implementation works fine for Part 1, where we only need to blink 25 times. Lets set up a part 1 function and run it.</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61 of 264</a:t>
            </a:r>
            <a:endParaRPr lang="en-US" sz="10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This naive implementation works fine for Part 1, where we only need to blink 25 times. Lets set up a part 1 function and run it.</a:t>
            </a:r>
            <a:endParaRPr lang="en-US" sz="14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read in the single line puzzle input as an array.</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66 of 264</a:t>
            </a:r>
            <a:endParaRPr lang="en-US" sz="10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read in the single line puzzle input as an array.</a:t>
            </a:r>
            <a:endParaRPr lang="en-US" sz="14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Then convert that first array to a vec of 64 byte integers.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69 of 264</a:t>
            </a:r>
            <a:endParaRPr lang="en-US" sz="10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name="Slide 6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name="Slide 7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Then convert that first array to a vec of 64 byte integers.</a:t>
            </a:r>
            <a:endParaRPr lang="en-US" sz="1400"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name="Slide 7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make a mutable clone of the initial stone engravings.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72 of 264</a:t>
            </a:r>
            <a:endParaRPr lang="en-US" sz="1000"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name="Slide 7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name="Slide 7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name="Slide 7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name="Slide 7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name="Slide 7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name="Slide 7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name="Slide 7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make a mutable clone of the initial stone engravings.</a:t>
            </a:r>
            <a:endParaRPr lang="en-US" sz="1400"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name="Slide 7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And then we can execute the blink 25 times!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80 of 264</a:t>
            </a:r>
            <a:endParaRPr lang="en-US"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name="Slide 8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can then finally log out the solution.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81 of 264</a:t>
            </a:r>
            <a:endParaRPr lang="en-US" sz="1000" dirty="0"/>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name="Slide 81">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name="Slide 8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name="Slide 8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name="Slide 8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let mut new_stones = Vec::new();
    for stone in stone_engravings {
        if stone == 0 {
            // Rule 1: stone = 0 -&gt; replaced by stone marked 1
            new_stones.push(1);
        } else {
            let stone_str = stone.to_string();
            let stone_len = stone_str.len();
            if stone_len % 2 == 0 {
                // Rule 2: split into two stones
                let half = stone_len / 2;
                let left_stone = stone_str[0..half].parse::&lt;i64&gt;().unwrap();
                let right_stone = stone_str[half..].parse::&lt;i64&gt;().unwrap();
                new_stones.push(left_stone);
                new_stones.push(right_stone);
            } else {
                // Rule 3: multiply by 2024
                new_stones.push(stone * 2024);
            }
        }
    }
    new_stones
}
pub fn run_part_one() -&gt; std::io::Result&lt;()&gt; {
    let input = read_lines_as_int_arrays("src/day_11/input.txt", "")?;
    let initial_stone_engravings: Vec&lt;i64&gt; = input[0].iter().map(|&amp;x| x as i64).collect();
    let mut stone_engravings = initial_stone_engravings.clone();
    for _ in 0..25 {
        stone_engravings = execute_blink(stone_engravings);
    }
    println!("Count of stones after 25 blinks: {}", stone_engravings.len());
    Ok(())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name="Slide 8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can then finally log out the solution.</a:t>
            </a:r>
            <a:endParaRPr lang="en-US" sz="14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name="Slide 8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Now, we could have just pasted in the puzzle input directly and converted to an array, but that's not so elegant, so let's go up to the top of the file and implement this read lines as int arrays function.</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87 of 264</a:t>
            </a:r>
            <a:endParaRPr lang="en-US" sz="1000" dirty="0"/>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name="Slide 8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name="Slide 88">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name="Slide 8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
fn execute_blink(stone_engravings: Vec&lt;i64&gt;) -&gt; Vec&lt;i64&gt; {
</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Let's start by looking at the problem. We need to simulate some strange stones that change every time we blink...</a:t>
            </a:r>
            <a:endParaRPr lang="en-US" sz="1400"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name="Slide 90">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Now, we could have just pasted in the puzzle input directly and converted to an array, but that's not so elegant, so let's go up to the top of the file and implement this read lines as int arrays function.</a:t>
            </a:r>
            <a:endParaRPr lang="en-US" sz="1400" dirty="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name="Slide 9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 need to import from fs, io, and path libraries.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92 of 264</a:t>
            </a:r>
            <a:endParaRPr lang="en-US" sz="1000" dirty="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name="Slide 92">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name="Slide 93">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name="Slide 94">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name="Slide 95">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name="Slide 96">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name="Slide 97">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 need to import from fs, io, and path libraries.</a:t>
            </a:r>
            <a:endParaRPr lang="en-US" sz="1400" dirty="0"/>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name="Slide 9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914400" y="1828800"/>
            <a:ext cx="7315200" cy="2286000"/>
          </a:xfrm>
          <a:prstGeom prst="rect">
            <a:avLst/>
          </a:prstGeom>
          <a:noFill/>
          <a:ln/>
        </p:spPr>
        <p:txBody>
          <a:bodyPr wrap="square" rtlCol="0" anchor="ctr"/>
          <a:lstStyle/>
          <a:p>
            <a:pPr algn="ctr" indent="0" marL="0">
              <a:buNone/>
            </a:pPr>
            <a:r>
              <a:rPr lang="en-US" sz="1600" dirty="0">
                <a:solidFill>
                  <a:srgbClr val="363636"/>
                </a:solidFill>
              </a:rPr>
              <a:t>We'll start by importing the necessary modules. We need File for opening files, io utilities for buffered reading, and Path for handling file paths.</a:t>
            </a:r>
            <a:endParaRPr lang="en-US" sz="1600" dirty="0"/>
          </a:p>
        </p:txBody>
      </p:sp>
      <p:sp>
        <p:nvSpPr>
          <p:cNvPr id="3" name="Text 1"/>
          <p:cNvSpPr/>
          <p:nvPr/>
        </p:nvSpPr>
        <p:spPr>
          <a:xfrm>
            <a:off x="9144000" y="5029200"/>
            <a:ext cx="1828800" cy="274320"/>
          </a:xfrm>
          <a:prstGeom prst="rect">
            <a:avLst/>
          </a:prstGeom>
          <a:noFill/>
          <a:ln/>
        </p:spPr>
        <p:txBody>
          <a:bodyPr wrap="square" rtlCol="0" anchor="ctr"/>
          <a:lstStyle/>
          <a:p>
            <a:pPr algn="r" indent="0" marL="0">
              <a:buNone/>
            </a:pPr>
            <a:r>
              <a:rPr lang="en-US" sz="1000" dirty="0">
                <a:solidFill>
                  <a:srgbClr val="999999"/>
                </a:solidFill>
              </a:rPr>
              <a:t>Step 99 of 264</a:t>
            </a:r>
            <a:endParaRPr lang="en-US" sz="1000" dirty="0"/>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name="Slide 99">
    <p:bg>
      <p:bgPr>
        <a:solidFill>
          <a:srgbClr val="FFFFFF"/>
        </a:solidFill>
      </p:bgPr>
    </p:bg>
    <p:spTree>
      <p:nvGrpSpPr>
        <p:cNvPr id="1" name=""/>
        <p:cNvGrpSpPr/>
        <p:nvPr/>
      </p:nvGrpSpPr>
      <p:grpSpPr>
        <a:xfrm>
          <a:off x="0" y="0"/>
          <a:ext cx="0" cy="0"/>
          <a:chOff x="0" y="0"/>
          <a:chExt cx="0" cy="0"/>
        </a:xfrm>
      </p:grpSpPr>
      <p:sp>
        <p:nvSpPr>
          <p:cNvPr id="2" name="Text 0"/>
          <p:cNvSpPr/>
          <p:nvPr/>
        </p:nvSpPr>
        <p:spPr>
          <a:xfrm>
            <a:off x="457200" y="457200"/>
            <a:ext cx="8229600" cy="457200"/>
          </a:xfrm>
          <a:prstGeom prst="rect">
            <a:avLst/>
          </a:prstGeom>
          <a:noFill/>
          <a:ln/>
        </p:spPr>
        <p:txBody>
          <a:bodyPr wrap="square" rtlCol="0" anchor="ctr"/>
          <a:lstStyle/>
          <a:p>
            <a:pPr indent="0" marL="0">
              <a:buNone/>
            </a:pPr>
            <a:r>
              <a:rPr lang="en-US" sz="1600" b="1" dirty="0">
                <a:solidFill>
                  <a:srgbClr val="363636"/>
                </a:solidFill>
              </a:rPr>
              <a:t>main.rs</a:t>
            </a:r>
            <a:endParaRPr lang="en-US" sz="1600" dirty="0"/>
          </a:p>
        </p:txBody>
      </p:sp>
      <p:sp>
        <p:nvSpPr>
          <p:cNvPr id="3" name="Text 1"/>
          <p:cNvSpPr/>
          <p:nvPr/>
        </p:nvSpPr>
        <p:spPr>
          <a:xfrm>
            <a:off x="457200" y="1097280"/>
            <a:ext cx="8229600" cy="3657600"/>
          </a:xfrm>
          <a:prstGeom prst="rect">
            <a:avLst/>
          </a:prstGeom>
          <a:noFill/>
          <a:ln/>
        </p:spPr>
        <p:txBody>
          <a:bodyPr wrap="square" rtlCol="0" anchor="ctr"/>
          <a:lstStyle/>
          <a:p>
            <a:pPr indent="0" marL="0">
              <a:buNone/>
            </a:pPr>
            <a:r>
              <a:rPr lang="en-US" sz="1400" dirty="0">
                <a:solidFill>
                  <a:srgbClr val="363636"/>
                </a:solidFill>
                <a:latin typeface="Courier New" pitchFamily="34" charset="0"/>
                <a:ea typeface="Courier New" pitchFamily="34" charset="-122"/>
                <a:cs typeface="Courier New" pitchFamily="34" charset="-120"/>
              </a:rPr>
              <a:t>use std::fs::File;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std::io::{self, BufRead, BufReader};</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use std::path::Path;</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read_lines_as_int_arrays&lt;P&gt;(filename: P, sep: &amp;str) -&gt; io::Result&lt;Vec&lt;Vec&lt;i32&gt;&gt;&gt;</a:t>
            </a:r>
            <a:endParaRPr lang="en-US" sz="1400" dirty="0"/>
          </a:p>
          <a:p>
            <a:pPr indent="0" marL="0">
              <a:buNone/>
            </a:pP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First, let's implement a naive solution for Part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fn execute_blink(stone_engravings: Vec&lt;i64&gt;) -&gt; Vec&lt;i64&gt;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new_stones = Vec::new();</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stone in stone_engravings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1: stone = 0 -&gt; replaced by stone marked 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new_stones.push(1);</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stone_str = stone.to_string();</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stone_len = stone_str.len();</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if stone_len % 2 == 0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2: split into two 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half = stone_len / 2;</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left_stone = stone_str[0..half].parse::&lt;i64&gt;().unwrap();</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right_stone = stone_str[half..].parse::&lt;i64&gt;().unwrap();</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new_stones.push(left_stone);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new_stones.push(right_stone);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else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 Rule 3: multiply by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new_stones.push(stone * 2024);</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new_stones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pub fn run_part_one() -&gt; std::io::Result&lt;()&gt;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input = read_lines_as_int_arrays("src/day_11/input.txt", "")?;</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initial_stone_engravings: Vec&lt;i64&gt; = input[0].iter().map(|&amp;x| x as i64).collect();</a:t>
            </a:r>
            <a:endParaRPr lang="en-US" sz="1400" dirty="0"/>
          </a:p>
          <a:p>
            <a:pPr indent="0" marL="0">
              <a:buNone/>
            </a:pP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let mut stone_engravings = initial_stone_engravings.clone();</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for _ in 0..25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stone_engravings = execute_blink(stone_engravings);</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println!("Count of stones after 25 blinks: {}", stone_engravings.len());</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    Ok(())</a:t>
            </a:r>
            <a:endParaRPr lang="en-US" sz="1400" dirty="0"/>
          </a:p>
          <a:p>
            <a:pPr indent="0" marL="0">
              <a:buNone/>
            </a:pPr>
            <a:r>
              <a:rPr lang="en-US" sz="1400" dirty="0">
                <a:solidFill>
                  <a:srgbClr val="363636"/>
                </a:solidFill>
                <a:latin typeface="Courier New" pitchFamily="34" charset="0"/>
                <a:ea typeface="Courier New" pitchFamily="34" charset="-122"/>
                <a:cs typeface="Courier New" pitchFamily="34" charset="-120"/>
              </a:rPr>
              <a:t>}</a:t>
            </a:r>
            <a:endParaRPr lang="en-US" sz="1400" dirty="0"/>
          </a:p>
        </p:txBody>
      </p:sp>
      <p:sp>
        <p:nvSpPr>
          <p:cNvPr id="4" name="Text 2"/>
          <p:cNvSpPr/>
          <p:nvPr/>
        </p:nvSpPr>
        <p:spPr>
          <a:xfrm>
            <a:off x="457200" y="4846320"/>
            <a:ext cx="8229600" cy="731520"/>
          </a:xfrm>
          <a:prstGeom prst="rect">
            <a:avLst/>
          </a:prstGeom>
          <a:noFill/>
          <a:ln/>
        </p:spPr>
        <p:txBody>
          <a:bodyPr wrap="square" rtlCol="0" anchor="ctr"/>
          <a:lstStyle/>
          <a:p>
            <a:pPr indent="0" marL="0">
              <a:buNone/>
            </a:pPr>
            <a:r>
              <a:rPr lang="en-US" sz="1400" i="1" dirty="0">
                <a:solidFill>
                  <a:srgbClr val="666666"/>
                </a:solidFill>
              </a:rPr>
              <a:t>We'll start by importing the necessary modules. We need File for opening files, io utilities for buffered reading, and Path for handling file paths.</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260</Slides>
  <Notes>260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260</vt:i4>
      </vt:variant>
    </vt:vector>
  </HeadingPairs>
  <TitlesOfParts>
    <vt:vector size="26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lpstr>Slide 70</vt:lpstr>
      <vt:lpstr>Slide 71</vt:lpstr>
      <vt:lpstr>Slide 72</vt:lpstr>
      <vt:lpstr>Slide 73</vt:lpstr>
      <vt:lpstr>Slide 74</vt:lpstr>
      <vt:lpstr>Slide 75</vt:lpstr>
      <vt:lpstr>Slide 76</vt:lpstr>
      <vt:lpstr>Slide 77</vt:lpstr>
      <vt:lpstr>Slide 78</vt:lpstr>
      <vt:lpstr>Slide 79</vt:lpstr>
      <vt:lpstr>Slide 80</vt:lpstr>
      <vt:lpstr>Slide 81</vt:lpstr>
      <vt:lpstr>Slide 82</vt:lpstr>
      <vt:lpstr>Slide 83</vt:lpstr>
      <vt:lpstr>Slide 84</vt:lpstr>
      <vt:lpstr>Slide 85</vt:lpstr>
      <vt:lpstr>Slide 86</vt:lpstr>
      <vt:lpstr>Slide 87</vt:lpstr>
      <vt:lpstr>Slide 88</vt:lpstr>
      <vt:lpstr>Slide 89</vt:lpstr>
      <vt:lpstr>Slide 90</vt:lpstr>
      <vt:lpstr>Slide 91</vt:lpstr>
      <vt:lpstr>Slide 92</vt:lpstr>
      <vt:lpstr>Slide 93</vt:lpstr>
      <vt:lpstr>Slide 94</vt:lpstr>
      <vt:lpstr>Slide 95</vt:lpstr>
      <vt:lpstr>Slide 96</vt:lpstr>
      <vt:lpstr>Slide 97</vt:lpstr>
      <vt:lpstr>Slide 98</vt:lpstr>
      <vt:lpstr>Slide 99</vt:lpstr>
      <vt:lpstr>Slide 100</vt:lpstr>
      <vt:lpstr>Slide 101</vt:lpstr>
      <vt:lpstr>Slide 102</vt:lpstr>
      <vt:lpstr>Slide 103</vt:lpstr>
      <vt:lpstr>Slide 104</vt:lpstr>
      <vt:lpstr>Slide 105</vt:lpstr>
      <vt:lpstr>Slide 106</vt:lpstr>
      <vt:lpstr>Slide 107</vt:lpstr>
      <vt:lpstr>Slide 108</vt:lpstr>
      <vt:lpstr>Slide 109</vt:lpstr>
      <vt:lpstr>Slide 110</vt:lpstr>
      <vt:lpstr>Slide 111</vt:lpstr>
      <vt:lpstr>Slide 112</vt:lpstr>
      <vt:lpstr>Slide 113</vt:lpstr>
      <vt:lpstr>Slide 114</vt:lpstr>
      <vt:lpstr>Slide 115</vt:lpstr>
      <vt:lpstr>Slide 116</vt:lpstr>
      <vt:lpstr>Slide 117</vt:lpstr>
      <vt:lpstr>Slide 118</vt:lpstr>
      <vt:lpstr>Slide 119</vt:lpstr>
      <vt:lpstr>Slide 120</vt:lpstr>
      <vt:lpstr>Slide 121</vt:lpstr>
      <vt:lpstr>Slide 122</vt:lpstr>
      <vt:lpstr>Slide 123</vt:lpstr>
      <vt:lpstr>Slide 124</vt:lpstr>
      <vt:lpstr>Slide 125</vt:lpstr>
      <vt:lpstr>Slide 126</vt:lpstr>
      <vt:lpstr>Slide 127</vt:lpstr>
      <vt:lpstr>Slide 128</vt:lpstr>
      <vt:lpstr>Slide 129</vt:lpstr>
      <vt:lpstr>Slide 130</vt:lpstr>
      <vt:lpstr>Slide 131</vt:lpstr>
      <vt:lpstr>Slide 132</vt:lpstr>
      <vt:lpstr>Slide 133</vt:lpstr>
      <vt:lpstr>Slide 134</vt:lpstr>
      <vt:lpstr>Slide 135</vt:lpstr>
      <vt:lpstr>Slide 136</vt:lpstr>
      <vt:lpstr>Slide 137</vt:lpstr>
      <vt:lpstr>Slide 138</vt:lpstr>
      <vt:lpstr>Slide 139</vt:lpstr>
      <vt:lpstr>Slide 140</vt:lpstr>
      <vt:lpstr>Slide 141</vt:lpstr>
      <vt:lpstr>Slide 142</vt:lpstr>
      <vt:lpstr>Slide 143</vt:lpstr>
      <vt:lpstr>Slide 144</vt:lpstr>
      <vt:lpstr>Slide 145</vt:lpstr>
      <vt:lpstr>Slide 146</vt:lpstr>
      <vt:lpstr>Slide 147</vt:lpstr>
      <vt:lpstr>Slide 148</vt:lpstr>
      <vt:lpstr>Slide 149</vt:lpstr>
      <vt:lpstr>Slide 150</vt:lpstr>
      <vt:lpstr>Slide 151</vt:lpstr>
      <vt:lpstr>Slide 152</vt:lpstr>
      <vt:lpstr>Slide 153</vt:lpstr>
      <vt:lpstr>Slide 154</vt:lpstr>
      <vt:lpstr>Slide 155</vt:lpstr>
      <vt:lpstr>Slide 156</vt:lpstr>
      <vt:lpstr>Slide 157</vt:lpstr>
      <vt:lpstr>Slide 158</vt:lpstr>
      <vt:lpstr>Slide 159</vt:lpstr>
      <vt:lpstr>Slide 160</vt:lpstr>
      <vt:lpstr>Slide 161</vt:lpstr>
      <vt:lpstr>Slide 162</vt:lpstr>
      <vt:lpstr>Slide 163</vt:lpstr>
      <vt:lpstr>Slide 164</vt:lpstr>
      <vt:lpstr>Slide 165</vt:lpstr>
      <vt:lpstr>Slide 166</vt:lpstr>
      <vt:lpstr>Slide 167</vt:lpstr>
      <vt:lpstr>Slide 168</vt:lpstr>
      <vt:lpstr>Slide 169</vt:lpstr>
      <vt:lpstr>Slide 170</vt:lpstr>
      <vt:lpstr>Slide 171</vt:lpstr>
      <vt:lpstr>Slide 172</vt:lpstr>
      <vt:lpstr>Slide 173</vt:lpstr>
      <vt:lpstr>Slide 174</vt:lpstr>
      <vt:lpstr>Slide 175</vt:lpstr>
      <vt:lpstr>Slide 176</vt:lpstr>
      <vt:lpstr>Slide 177</vt:lpstr>
      <vt:lpstr>Slide 178</vt:lpstr>
      <vt:lpstr>Slide 179</vt:lpstr>
      <vt:lpstr>Slide 180</vt:lpstr>
      <vt:lpstr>Slide 181</vt:lpstr>
      <vt:lpstr>Slide 182</vt:lpstr>
      <vt:lpstr>Slide 183</vt:lpstr>
      <vt:lpstr>Slide 184</vt:lpstr>
      <vt:lpstr>Slide 185</vt:lpstr>
      <vt:lpstr>Slide 186</vt:lpstr>
      <vt:lpstr>Slide 187</vt:lpstr>
      <vt:lpstr>Slide 188</vt:lpstr>
      <vt:lpstr>Slide 189</vt:lpstr>
      <vt:lpstr>Slide 190</vt:lpstr>
      <vt:lpstr>Slide 191</vt:lpstr>
      <vt:lpstr>Slide 192</vt:lpstr>
      <vt:lpstr>Slide 193</vt:lpstr>
      <vt:lpstr>Slide 194</vt:lpstr>
      <vt:lpstr>Slide 195</vt:lpstr>
      <vt:lpstr>Slide 196</vt:lpstr>
      <vt:lpstr>Slide 197</vt:lpstr>
      <vt:lpstr>Slide 198</vt:lpstr>
      <vt:lpstr>Slide 199</vt:lpstr>
      <vt:lpstr>Slide 200</vt:lpstr>
      <vt:lpstr>Slide 201</vt:lpstr>
      <vt:lpstr>Slide 202</vt:lpstr>
      <vt:lpstr>Slide 203</vt:lpstr>
      <vt:lpstr>Slide 204</vt:lpstr>
      <vt:lpstr>Slide 205</vt:lpstr>
      <vt:lpstr>Slide 206</vt:lpstr>
      <vt:lpstr>Slide 207</vt:lpstr>
      <vt:lpstr>Slide 208</vt:lpstr>
      <vt:lpstr>Slide 209</vt:lpstr>
      <vt:lpstr>Slide 210</vt:lpstr>
      <vt:lpstr>Slide 211</vt:lpstr>
      <vt:lpstr>Slide 212</vt:lpstr>
      <vt:lpstr>Slide 213</vt:lpstr>
      <vt:lpstr>Slide 214</vt:lpstr>
      <vt:lpstr>Slide 215</vt:lpstr>
      <vt:lpstr>Slide 216</vt:lpstr>
      <vt:lpstr>Slide 217</vt:lpstr>
      <vt:lpstr>Slide 218</vt:lpstr>
      <vt:lpstr>Slide 219</vt:lpstr>
      <vt:lpstr>Slide 220</vt:lpstr>
      <vt:lpstr>Slide 221</vt:lpstr>
      <vt:lpstr>Slide 222</vt:lpstr>
      <vt:lpstr>Slide 223</vt:lpstr>
      <vt:lpstr>Slide 224</vt:lpstr>
      <vt:lpstr>Slide 225</vt:lpstr>
      <vt:lpstr>Slide 226</vt:lpstr>
      <vt:lpstr>Slide 227</vt:lpstr>
      <vt:lpstr>Slide 228</vt:lpstr>
      <vt:lpstr>Slide 229</vt:lpstr>
      <vt:lpstr>Slide 230</vt:lpstr>
      <vt:lpstr>Slide 231</vt:lpstr>
      <vt:lpstr>Slide 232</vt:lpstr>
      <vt:lpstr>Slide 233</vt:lpstr>
      <vt:lpstr>Slide 234</vt:lpstr>
      <vt:lpstr>Slide 235</vt:lpstr>
      <vt:lpstr>Slide 236</vt:lpstr>
      <vt:lpstr>Slide 237</vt:lpstr>
      <vt:lpstr>Slide 238</vt:lpstr>
      <vt:lpstr>Slide 239</vt:lpstr>
      <vt:lpstr>Slide 240</vt:lpstr>
      <vt:lpstr>Slide 241</vt:lpstr>
      <vt:lpstr>Slide 242</vt:lpstr>
      <vt:lpstr>Slide 243</vt:lpstr>
      <vt:lpstr>Slide 244</vt:lpstr>
      <vt:lpstr>Slide 245</vt:lpstr>
      <vt:lpstr>Slide 246</vt:lpstr>
      <vt:lpstr>Slide 247</vt:lpstr>
      <vt:lpstr>Slide 248</vt:lpstr>
      <vt:lpstr>Slide 249</vt:lpstr>
      <vt:lpstr>Slide 250</vt:lpstr>
      <vt:lpstr>Slide 251</vt:lpstr>
      <vt:lpstr>Slide 252</vt:lpstr>
      <vt:lpstr>Slide 253</vt:lpstr>
      <vt:lpstr>Slide 254</vt:lpstr>
      <vt:lpstr>Slide 255</vt:lpstr>
      <vt:lpstr>Slide 256</vt:lpstr>
      <vt:lpstr>Slide 257</vt:lpstr>
      <vt:lpstr>Slide 258</vt:lpstr>
      <vt:lpstr>Slide 259</vt:lpstr>
      <vt:lpstr>Slide 260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2025-03-04T10:33:44Z</dcterms:created>
  <dcterms:modified xsi:type="dcterms:W3CDTF">2025-03-04T10:33:44Z</dcterms:modified>
</cp:coreProperties>
</file>